
<file path=[Content_Types].xml><?xml version="1.0" encoding="utf-8"?>
<Types xmlns="http://schemas.openxmlformats.org/package/2006/content-types">
  <Default ContentType="image/jpeg" Extension="jpg"/>
  <Default ContentType="image/gif" Extension="gif"/>
  <Default ContentType="application/xml" Extension="xml"/>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84.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 id="317" r:id="rId66"/>
    <p:sldId id="318" r:id="rId67"/>
    <p:sldId id="319" r:id="rId68"/>
    <p:sldId id="320" r:id="rId69"/>
    <p:sldId id="321" r:id="rId70"/>
    <p:sldId id="322" r:id="rId71"/>
    <p:sldId id="323" r:id="rId72"/>
    <p:sldId id="324" r:id="rId73"/>
    <p:sldId id="325" r:id="rId74"/>
    <p:sldId id="326" r:id="rId75"/>
    <p:sldId id="327" r:id="rId76"/>
    <p:sldId id="328" r:id="rId77"/>
    <p:sldId id="329" r:id="rId78"/>
    <p:sldId id="330" r:id="rId79"/>
    <p:sldId id="331" r:id="rId80"/>
    <p:sldId id="332" r:id="rId81"/>
    <p:sldId id="333" r:id="rId82"/>
    <p:sldId id="334" r:id="rId83"/>
    <p:sldId id="335" r:id="rId84"/>
    <p:sldId id="336" r:id="rId85"/>
    <p:sldId id="337" r:id="rId86"/>
    <p:sldId id="338" r:id="rId87"/>
    <p:sldId id="339" r:id="rId88"/>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84" Type="http://schemas.openxmlformats.org/officeDocument/2006/relationships/slide" Target="slides/slide80.xml"/><Relationship Id="rId83" Type="http://schemas.openxmlformats.org/officeDocument/2006/relationships/slide" Target="slides/slide79.xml"/><Relationship Id="rId42" Type="http://schemas.openxmlformats.org/officeDocument/2006/relationships/slide" Target="slides/slide38.xml"/><Relationship Id="rId86" Type="http://schemas.openxmlformats.org/officeDocument/2006/relationships/slide" Target="slides/slide82.xml"/><Relationship Id="rId41" Type="http://schemas.openxmlformats.org/officeDocument/2006/relationships/slide" Target="slides/slide37.xml"/><Relationship Id="rId85" Type="http://schemas.openxmlformats.org/officeDocument/2006/relationships/slide" Target="slides/slide81.xml"/><Relationship Id="rId44" Type="http://schemas.openxmlformats.org/officeDocument/2006/relationships/slide" Target="slides/slide40.xml"/><Relationship Id="rId88" Type="http://schemas.openxmlformats.org/officeDocument/2006/relationships/slide" Target="slides/slide84.xml"/><Relationship Id="rId43" Type="http://schemas.openxmlformats.org/officeDocument/2006/relationships/slide" Target="slides/slide39.xml"/><Relationship Id="rId87" Type="http://schemas.openxmlformats.org/officeDocument/2006/relationships/slide" Target="slides/slide83.xml"/><Relationship Id="rId46" Type="http://schemas.openxmlformats.org/officeDocument/2006/relationships/slide" Target="slides/slide42.xml"/><Relationship Id="rId45" Type="http://schemas.openxmlformats.org/officeDocument/2006/relationships/slide" Target="slides/slide41.xml"/><Relationship Id="rId80" Type="http://schemas.openxmlformats.org/officeDocument/2006/relationships/slide" Target="slides/slide76.xml"/><Relationship Id="rId82" Type="http://schemas.openxmlformats.org/officeDocument/2006/relationships/slide" Target="slides/slide78.xml"/><Relationship Id="rId81" Type="http://schemas.openxmlformats.org/officeDocument/2006/relationships/slide" Target="slides/slide77.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73" Type="http://schemas.openxmlformats.org/officeDocument/2006/relationships/slide" Target="slides/slide69.xml"/><Relationship Id="rId72" Type="http://schemas.openxmlformats.org/officeDocument/2006/relationships/slide" Target="slides/slide68.xml"/><Relationship Id="rId31" Type="http://schemas.openxmlformats.org/officeDocument/2006/relationships/slide" Target="slides/slide27.xml"/><Relationship Id="rId75" Type="http://schemas.openxmlformats.org/officeDocument/2006/relationships/slide" Target="slides/slide71.xml"/><Relationship Id="rId30" Type="http://schemas.openxmlformats.org/officeDocument/2006/relationships/slide" Target="slides/slide26.xml"/><Relationship Id="rId74" Type="http://schemas.openxmlformats.org/officeDocument/2006/relationships/slide" Target="slides/slide70.xml"/><Relationship Id="rId33" Type="http://schemas.openxmlformats.org/officeDocument/2006/relationships/slide" Target="slides/slide29.xml"/><Relationship Id="rId77" Type="http://schemas.openxmlformats.org/officeDocument/2006/relationships/slide" Target="slides/slide73.xml"/><Relationship Id="rId32" Type="http://schemas.openxmlformats.org/officeDocument/2006/relationships/slide" Target="slides/slide28.xml"/><Relationship Id="rId76" Type="http://schemas.openxmlformats.org/officeDocument/2006/relationships/slide" Target="slides/slide72.xml"/><Relationship Id="rId35" Type="http://schemas.openxmlformats.org/officeDocument/2006/relationships/slide" Target="slides/slide31.xml"/><Relationship Id="rId79" Type="http://schemas.openxmlformats.org/officeDocument/2006/relationships/slide" Target="slides/slide75.xml"/><Relationship Id="rId34" Type="http://schemas.openxmlformats.org/officeDocument/2006/relationships/slide" Target="slides/slide30.xml"/><Relationship Id="rId78" Type="http://schemas.openxmlformats.org/officeDocument/2006/relationships/slide" Target="slides/slide74.xml"/><Relationship Id="rId71" Type="http://schemas.openxmlformats.org/officeDocument/2006/relationships/slide" Target="slides/slide67.xml"/><Relationship Id="rId70" Type="http://schemas.openxmlformats.org/officeDocument/2006/relationships/slide" Target="slides/slide66.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62" Type="http://schemas.openxmlformats.org/officeDocument/2006/relationships/slide" Target="slides/slide58.xml"/><Relationship Id="rId61" Type="http://schemas.openxmlformats.org/officeDocument/2006/relationships/slide" Target="slides/slide57.xml"/><Relationship Id="rId20" Type="http://schemas.openxmlformats.org/officeDocument/2006/relationships/slide" Target="slides/slide16.xml"/><Relationship Id="rId64" Type="http://schemas.openxmlformats.org/officeDocument/2006/relationships/slide" Target="slides/slide60.xml"/><Relationship Id="rId63" Type="http://schemas.openxmlformats.org/officeDocument/2006/relationships/slide" Target="slides/slide59.xml"/><Relationship Id="rId22" Type="http://schemas.openxmlformats.org/officeDocument/2006/relationships/slide" Target="slides/slide18.xml"/><Relationship Id="rId66" Type="http://schemas.openxmlformats.org/officeDocument/2006/relationships/slide" Target="slides/slide62.xml"/><Relationship Id="rId21" Type="http://schemas.openxmlformats.org/officeDocument/2006/relationships/slide" Target="slides/slide17.xml"/><Relationship Id="rId65" Type="http://schemas.openxmlformats.org/officeDocument/2006/relationships/slide" Target="slides/slide61.xml"/><Relationship Id="rId24" Type="http://schemas.openxmlformats.org/officeDocument/2006/relationships/slide" Target="slides/slide20.xml"/><Relationship Id="rId68" Type="http://schemas.openxmlformats.org/officeDocument/2006/relationships/slide" Target="slides/slide64.xml"/><Relationship Id="rId23" Type="http://schemas.openxmlformats.org/officeDocument/2006/relationships/slide" Target="slides/slide19.xml"/><Relationship Id="rId67" Type="http://schemas.openxmlformats.org/officeDocument/2006/relationships/slide" Target="slides/slide63.xml"/><Relationship Id="rId60" Type="http://schemas.openxmlformats.org/officeDocument/2006/relationships/slide" Target="slides/slide56.xml"/><Relationship Id="rId26" Type="http://schemas.openxmlformats.org/officeDocument/2006/relationships/slide" Target="slides/slide22.xml"/><Relationship Id="rId25" Type="http://schemas.openxmlformats.org/officeDocument/2006/relationships/slide" Target="slides/slide21.xml"/><Relationship Id="rId69" Type="http://schemas.openxmlformats.org/officeDocument/2006/relationships/slide" Target="slides/slide65.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slide" Target="slides/slide47.xml"/><Relationship Id="rId50" Type="http://schemas.openxmlformats.org/officeDocument/2006/relationships/slide" Target="slides/slide46.xml"/><Relationship Id="rId53" Type="http://schemas.openxmlformats.org/officeDocument/2006/relationships/slide" Target="slides/slide49.xml"/><Relationship Id="rId52" Type="http://schemas.openxmlformats.org/officeDocument/2006/relationships/slide" Target="slides/slide48.xml"/><Relationship Id="rId11" Type="http://schemas.openxmlformats.org/officeDocument/2006/relationships/slide" Target="slides/slide7.xml"/><Relationship Id="rId55" Type="http://schemas.openxmlformats.org/officeDocument/2006/relationships/slide" Target="slides/slide51.xml"/><Relationship Id="rId10" Type="http://schemas.openxmlformats.org/officeDocument/2006/relationships/slide" Target="slides/slide6.xml"/><Relationship Id="rId54" Type="http://schemas.openxmlformats.org/officeDocument/2006/relationships/slide" Target="slides/slide50.xml"/><Relationship Id="rId13" Type="http://schemas.openxmlformats.org/officeDocument/2006/relationships/slide" Target="slides/slide9.xml"/><Relationship Id="rId57" Type="http://schemas.openxmlformats.org/officeDocument/2006/relationships/slide" Target="slides/slide53.xml"/><Relationship Id="rId12" Type="http://schemas.openxmlformats.org/officeDocument/2006/relationships/slide" Target="slides/slide8.xml"/><Relationship Id="rId56" Type="http://schemas.openxmlformats.org/officeDocument/2006/relationships/slide" Target="slides/slide52.xml"/><Relationship Id="rId15" Type="http://schemas.openxmlformats.org/officeDocument/2006/relationships/slide" Target="slides/slide11.xml"/><Relationship Id="rId59" Type="http://schemas.openxmlformats.org/officeDocument/2006/relationships/slide" Target="slides/slide55.xml"/><Relationship Id="rId14" Type="http://schemas.openxmlformats.org/officeDocument/2006/relationships/slide" Target="slides/slide10.xml"/><Relationship Id="rId58" Type="http://schemas.openxmlformats.org/officeDocument/2006/relationships/slide" Target="slides/slide54.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rIns="91425" tIns="91425"/>
          <a:lstStyle>
            <a:lvl1pPr lvl="0">
              <a:spcBef>
                <a:spcPts val="0"/>
              </a:spcBef>
              <a:buSzPct val="100000"/>
              <a:buChar char="●"/>
              <a:defRPr sz="1100"/>
            </a:lvl1pPr>
            <a:lvl2pPr lvl="1">
              <a:spcBef>
                <a:spcPts val="0"/>
              </a:spcBef>
              <a:buSzPct val="100000"/>
              <a:buChar char="○"/>
              <a:defRPr sz="1100"/>
            </a:lvl2pPr>
            <a:lvl3pPr lvl="2">
              <a:spcBef>
                <a:spcPts val="0"/>
              </a:spcBef>
              <a:buSzPct val="100000"/>
              <a:buChar char="■"/>
              <a:defRPr sz="1100"/>
            </a:lvl3pPr>
            <a:lvl4pPr lvl="3">
              <a:spcBef>
                <a:spcPts val="0"/>
              </a:spcBef>
              <a:buSzPct val="100000"/>
              <a:buChar char="●"/>
              <a:defRPr sz="1100"/>
            </a:lvl4pPr>
            <a:lvl5pPr lvl="4">
              <a:spcBef>
                <a:spcPts val="0"/>
              </a:spcBef>
              <a:buSzPct val="100000"/>
              <a:buChar char="○"/>
              <a:defRPr sz="1100"/>
            </a:lvl5pPr>
            <a:lvl6pPr lvl="5">
              <a:spcBef>
                <a:spcPts val="0"/>
              </a:spcBef>
              <a:buSzPct val="100000"/>
              <a:buChar char="■"/>
              <a:defRPr sz="1100"/>
            </a:lvl6pPr>
            <a:lvl7pPr lvl="6">
              <a:spcBef>
                <a:spcPts val="0"/>
              </a:spcBef>
              <a:buSzPct val="100000"/>
              <a:buChar char="●"/>
              <a:defRPr sz="1100"/>
            </a:lvl7pPr>
            <a:lvl8pPr lvl="7">
              <a:spcBef>
                <a:spcPts val="0"/>
              </a:spcBef>
              <a:buSzPct val="100000"/>
              <a:buChar char="○"/>
              <a:defRPr sz="1100"/>
            </a:lvl8pPr>
            <a:lvl9pPr lvl="8">
              <a:spcBef>
                <a:spcPts val="0"/>
              </a:spcBef>
              <a:buSzPct val="100000"/>
              <a:buChar char="■"/>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Shape 51"/>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p:spPr>
      </p:sp>
      <p:sp>
        <p:nvSpPr>
          <p:cNvPr id="52" name="Shape 5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 name="Shape 98"/>
        <p:cNvGrpSpPr/>
        <p:nvPr/>
      </p:nvGrpSpPr>
      <p:grpSpPr>
        <a:xfrm>
          <a:off x="0" y="0"/>
          <a:ext cx="0" cy="0"/>
          <a:chOff x="0" y="0"/>
          <a:chExt cx="0" cy="0"/>
        </a:xfrm>
      </p:grpSpPr>
      <p:sp>
        <p:nvSpPr>
          <p:cNvPr id="99" name="Shape 9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0" name="Shape 10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 name="Shape 103"/>
        <p:cNvGrpSpPr/>
        <p:nvPr/>
      </p:nvGrpSpPr>
      <p:grpSpPr>
        <a:xfrm>
          <a:off x="0" y="0"/>
          <a:ext cx="0" cy="0"/>
          <a:chOff x="0" y="0"/>
          <a:chExt cx="0" cy="0"/>
        </a:xfrm>
      </p:grpSpPr>
      <p:sp>
        <p:nvSpPr>
          <p:cNvPr id="104" name="Shape 10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5" name="Shape 10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 name="Shape 109"/>
        <p:cNvGrpSpPr/>
        <p:nvPr/>
      </p:nvGrpSpPr>
      <p:grpSpPr>
        <a:xfrm>
          <a:off x="0" y="0"/>
          <a:ext cx="0" cy="0"/>
          <a:chOff x="0" y="0"/>
          <a:chExt cx="0" cy="0"/>
        </a:xfrm>
      </p:grpSpPr>
      <p:sp>
        <p:nvSpPr>
          <p:cNvPr id="110" name="Shape 11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1" name="Shape 11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5" name="Shape 115"/>
        <p:cNvGrpSpPr/>
        <p:nvPr/>
      </p:nvGrpSpPr>
      <p:grpSpPr>
        <a:xfrm>
          <a:off x="0" y="0"/>
          <a:ext cx="0" cy="0"/>
          <a:chOff x="0" y="0"/>
          <a:chExt cx="0" cy="0"/>
        </a:xfrm>
      </p:grpSpPr>
      <p:sp>
        <p:nvSpPr>
          <p:cNvPr id="116" name="Shape 11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7" name="Shape 11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 name="Shape 120"/>
        <p:cNvGrpSpPr/>
        <p:nvPr/>
      </p:nvGrpSpPr>
      <p:grpSpPr>
        <a:xfrm>
          <a:off x="0" y="0"/>
          <a:ext cx="0" cy="0"/>
          <a:chOff x="0" y="0"/>
          <a:chExt cx="0" cy="0"/>
        </a:xfrm>
      </p:grpSpPr>
      <p:sp>
        <p:nvSpPr>
          <p:cNvPr id="121" name="Shape 12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2" name="Shape 12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 name="Shape 125"/>
        <p:cNvGrpSpPr/>
        <p:nvPr/>
      </p:nvGrpSpPr>
      <p:grpSpPr>
        <a:xfrm>
          <a:off x="0" y="0"/>
          <a:ext cx="0" cy="0"/>
          <a:chOff x="0" y="0"/>
          <a:chExt cx="0" cy="0"/>
        </a:xfrm>
      </p:grpSpPr>
      <p:sp>
        <p:nvSpPr>
          <p:cNvPr id="126" name="Shape 12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7" name="Shape 12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 name="Shape 130"/>
        <p:cNvGrpSpPr/>
        <p:nvPr/>
      </p:nvGrpSpPr>
      <p:grpSpPr>
        <a:xfrm>
          <a:off x="0" y="0"/>
          <a:ext cx="0" cy="0"/>
          <a:chOff x="0" y="0"/>
          <a:chExt cx="0" cy="0"/>
        </a:xfrm>
      </p:grpSpPr>
      <p:sp>
        <p:nvSpPr>
          <p:cNvPr id="131" name="Shape 13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2" name="Shape 13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5" name="Shape 135"/>
        <p:cNvGrpSpPr/>
        <p:nvPr/>
      </p:nvGrpSpPr>
      <p:grpSpPr>
        <a:xfrm>
          <a:off x="0" y="0"/>
          <a:ext cx="0" cy="0"/>
          <a:chOff x="0" y="0"/>
          <a:chExt cx="0" cy="0"/>
        </a:xfrm>
      </p:grpSpPr>
      <p:sp>
        <p:nvSpPr>
          <p:cNvPr id="136" name="Shape 13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7" name="Shape 13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0" name="Shape 140"/>
        <p:cNvGrpSpPr/>
        <p:nvPr/>
      </p:nvGrpSpPr>
      <p:grpSpPr>
        <a:xfrm>
          <a:off x="0" y="0"/>
          <a:ext cx="0" cy="0"/>
          <a:chOff x="0" y="0"/>
          <a:chExt cx="0" cy="0"/>
        </a:xfrm>
      </p:grpSpPr>
      <p:sp>
        <p:nvSpPr>
          <p:cNvPr id="141" name="Shape 14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2" name="Shape 14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 name="Shape 146"/>
        <p:cNvGrpSpPr/>
        <p:nvPr/>
      </p:nvGrpSpPr>
      <p:grpSpPr>
        <a:xfrm>
          <a:off x="0" y="0"/>
          <a:ext cx="0" cy="0"/>
          <a:chOff x="0" y="0"/>
          <a:chExt cx="0" cy="0"/>
        </a:xfrm>
      </p:grpSpPr>
      <p:sp>
        <p:nvSpPr>
          <p:cNvPr id="147" name="Shape 14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8" name="Shape 14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 name="Shape 56"/>
        <p:cNvGrpSpPr/>
        <p:nvPr/>
      </p:nvGrpSpPr>
      <p:grpSpPr>
        <a:xfrm>
          <a:off x="0" y="0"/>
          <a:ext cx="0" cy="0"/>
          <a:chOff x="0" y="0"/>
          <a:chExt cx="0" cy="0"/>
        </a:xfrm>
      </p:grpSpPr>
      <p:sp>
        <p:nvSpPr>
          <p:cNvPr id="57" name="Shape 5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8" name="Shape 5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2" name="Shape 152"/>
        <p:cNvGrpSpPr/>
        <p:nvPr/>
      </p:nvGrpSpPr>
      <p:grpSpPr>
        <a:xfrm>
          <a:off x="0" y="0"/>
          <a:ext cx="0" cy="0"/>
          <a:chOff x="0" y="0"/>
          <a:chExt cx="0" cy="0"/>
        </a:xfrm>
      </p:grpSpPr>
      <p:sp>
        <p:nvSpPr>
          <p:cNvPr id="153" name="Shape 15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4" name="Shape 15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8" name="Shape 158"/>
        <p:cNvGrpSpPr/>
        <p:nvPr/>
      </p:nvGrpSpPr>
      <p:grpSpPr>
        <a:xfrm>
          <a:off x="0" y="0"/>
          <a:ext cx="0" cy="0"/>
          <a:chOff x="0" y="0"/>
          <a:chExt cx="0" cy="0"/>
        </a:xfrm>
      </p:grpSpPr>
      <p:sp>
        <p:nvSpPr>
          <p:cNvPr id="159" name="Shape 15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0" name="Shape 16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4" name="Shape 164"/>
        <p:cNvGrpSpPr/>
        <p:nvPr/>
      </p:nvGrpSpPr>
      <p:grpSpPr>
        <a:xfrm>
          <a:off x="0" y="0"/>
          <a:ext cx="0" cy="0"/>
          <a:chOff x="0" y="0"/>
          <a:chExt cx="0" cy="0"/>
        </a:xfrm>
      </p:grpSpPr>
      <p:sp>
        <p:nvSpPr>
          <p:cNvPr id="165" name="Shape 16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6" name="Shape 16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0" name="Shape 170"/>
        <p:cNvGrpSpPr/>
        <p:nvPr/>
      </p:nvGrpSpPr>
      <p:grpSpPr>
        <a:xfrm>
          <a:off x="0" y="0"/>
          <a:ext cx="0" cy="0"/>
          <a:chOff x="0" y="0"/>
          <a:chExt cx="0" cy="0"/>
        </a:xfrm>
      </p:grpSpPr>
      <p:sp>
        <p:nvSpPr>
          <p:cNvPr id="171" name="Shape 17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2" name="Shape 17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sz="1000">
                <a:solidFill>
                  <a:srgbClr val="242729"/>
                </a:solidFill>
                <a:highlight>
                  <a:srgbClr val="EFF0F1"/>
                </a:highlight>
                <a:latin typeface="Courier New"/>
                <a:ea typeface="Courier New"/>
                <a:cs typeface="Courier New"/>
                <a:sym typeface="Courier New"/>
              </a:rPr>
              <a:t>mysql.server start</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6" name="Shape 176"/>
        <p:cNvGrpSpPr/>
        <p:nvPr/>
      </p:nvGrpSpPr>
      <p:grpSpPr>
        <a:xfrm>
          <a:off x="0" y="0"/>
          <a:ext cx="0" cy="0"/>
          <a:chOff x="0" y="0"/>
          <a:chExt cx="0" cy="0"/>
        </a:xfrm>
      </p:grpSpPr>
      <p:sp>
        <p:nvSpPr>
          <p:cNvPr id="177" name="Shape 17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8" name="Shape 17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2" name="Shape 182"/>
        <p:cNvGrpSpPr/>
        <p:nvPr/>
      </p:nvGrpSpPr>
      <p:grpSpPr>
        <a:xfrm>
          <a:off x="0" y="0"/>
          <a:ext cx="0" cy="0"/>
          <a:chOff x="0" y="0"/>
          <a:chExt cx="0" cy="0"/>
        </a:xfrm>
      </p:grpSpPr>
      <p:sp>
        <p:nvSpPr>
          <p:cNvPr id="183" name="Shape 18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4" name="Shape 18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8" name="Shape 188"/>
        <p:cNvGrpSpPr/>
        <p:nvPr/>
      </p:nvGrpSpPr>
      <p:grpSpPr>
        <a:xfrm>
          <a:off x="0" y="0"/>
          <a:ext cx="0" cy="0"/>
          <a:chOff x="0" y="0"/>
          <a:chExt cx="0" cy="0"/>
        </a:xfrm>
      </p:grpSpPr>
      <p:sp>
        <p:nvSpPr>
          <p:cNvPr id="189" name="Shape 18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0" name="Shape 19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4" name="Shape 194"/>
        <p:cNvGrpSpPr/>
        <p:nvPr/>
      </p:nvGrpSpPr>
      <p:grpSpPr>
        <a:xfrm>
          <a:off x="0" y="0"/>
          <a:ext cx="0" cy="0"/>
          <a:chOff x="0" y="0"/>
          <a:chExt cx="0" cy="0"/>
        </a:xfrm>
      </p:grpSpPr>
      <p:sp>
        <p:nvSpPr>
          <p:cNvPr id="195" name="Shape 19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6" name="Shape 19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0" name="Shape 200"/>
        <p:cNvGrpSpPr/>
        <p:nvPr/>
      </p:nvGrpSpPr>
      <p:grpSpPr>
        <a:xfrm>
          <a:off x="0" y="0"/>
          <a:ext cx="0" cy="0"/>
          <a:chOff x="0" y="0"/>
          <a:chExt cx="0" cy="0"/>
        </a:xfrm>
      </p:grpSpPr>
      <p:sp>
        <p:nvSpPr>
          <p:cNvPr id="201" name="Shape 20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2" name="Shape 20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6" name="Shape 206"/>
        <p:cNvGrpSpPr/>
        <p:nvPr/>
      </p:nvGrpSpPr>
      <p:grpSpPr>
        <a:xfrm>
          <a:off x="0" y="0"/>
          <a:ext cx="0" cy="0"/>
          <a:chOff x="0" y="0"/>
          <a:chExt cx="0" cy="0"/>
        </a:xfrm>
      </p:grpSpPr>
      <p:sp>
        <p:nvSpPr>
          <p:cNvPr id="207" name="Shape 20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8" name="Shape 20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 name="Shape 61"/>
        <p:cNvGrpSpPr/>
        <p:nvPr/>
      </p:nvGrpSpPr>
      <p:grpSpPr>
        <a:xfrm>
          <a:off x="0" y="0"/>
          <a:ext cx="0" cy="0"/>
          <a:chOff x="0" y="0"/>
          <a:chExt cx="0" cy="0"/>
        </a:xfrm>
      </p:grpSpPr>
      <p:sp>
        <p:nvSpPr>
          <p:cNvPr id="62" name="Shape 6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3" name="Shape 6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1" name="Shape 211"/>
        <p:cNvGrpSpPr/>
        <p:nvPr/>
      </p:nvGrpSpPr>
      <p:grpSpPr>
        <a:xfrm>
          <a:off x="0" y="0"/>
          <a:ext cx="0" cy="0"/>
          <a:chOff x="0" y="0"/>
          <a:chExt cx="0" cy="0"/>
        </a:xfrm>
      </p:grpSpPr>
      <p:sp>
        <p:nvSpPr>
          <p:cNvPr id="212" name="Shape 21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3" name="Shape 21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6" name="Shape 216"/>
        <p:cNvGrpSpPr/>
        <p:nvPr/>
      </p:nvGrpSpPr>
      <p:grpSpPr>
        <a:xfrm>
          <a:off x="0" y="0"/>
          <a:ext cx="0" cy="0"/>
          <a:chOff x="0" y="0"/>
          <a:chExt cx="0" cy="0"/>
        </a:xfrm>
      </p:grpSpPr>
      <p:sp>
        <p:nvSpPr>
          <p:cNvPr id="217" name="Shape 21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8" name="Shape 21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1" name="Shape 221"/>
        <p:cNvGrpSpPr/>
        <p:nvPr/>
      </p:nvGrpSpPr>
      <p:grpSpPr>
        <a:xfrm>
          <a:off x="0" y="0"/>
          <a:ext cx="0" cy="0"/>
          <a:chOff x="0" y="0"/>
          <a:chExt cx="0" cy="0"/>
        </a:xfrm>
      </p:grpSpPr>
      <p:sp>
        <p:nvSpPr>
          <p:cNvPr id="222" name="Shape 22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3" name="Shape 22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6" name="Shape 226"/>
        <p:cNvGrpSpPr/>
        <p:nvPr/>
      </p:nvGrpSpPr>
      <p:grpSpPr>
        <a:xfrm>
          <a:off x="0" y="0"/>
          <a:ext cx="0" cy="0"/>
          <a:chOff x="0" y="0"/>
          <a:chExt cx="0" cy="0"/>
        </a:xfrm>
      </p:grpSpPr>
      <p:sp>
        <p:nvSpPr>
          <p:cNvPr id="227" name="Shape 22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8" name="Shape 22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1" name="Shape 231"/>
        <p:cNvGrpSpPr/>
        <p:nvPr/>
      </p:nvGrpSpPr>
      <p:grpSpPr>
        <a:xfrm>
          <a:off x="0" y="0"/>
          <a:ext cx="0" cy="0"/>
          <a:chOff x="0" y="0"/>
          <a:chExt cx="0" cy="0"/>
        </a:xfrm>
      </p:grpSpPr>
      <p:sp>
        <p:nvSpPr>
          <p:cNvPr id="232" name="Shape 23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3" name="Shape 23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6" name="Shape 236"/>
        <p:cNvGrpSpPr/>
        <p:nvPr/>
      </p:nvGrpSpPr>
      <p:grpSpPr>
        <a:xfrm>
          <a:off x="0" y="0"/>
          <a:ext cx="0" cy="0"/>
          <a:chOff x="0" y="0"/>
          <a:chExt cx="0" cy="0"/>
        </a:xfrm>
      </p:grpSpPr>
      <p:sp>
        <p:nvSpPr>
          <p:cNvPr id="237" name="Shape 23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8" name="Shape 23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1" name="Shape 241"/>
        <p:cNvGrpSpPr/>
        <p:nvPr/>
      </p:nvGrpSpPr>
      <p:grpSpPr>
        <a:xfrm>
          <a:off x="0" y="0"/>
          <a:ext cx="0" cy="0"/>
          <a:chOff x="0" y="0"/>
          <a:chExt cx="0" cy="0"/>
        </a:xfrm>
      </p:grpSpPr>
      <p:sp>
        <p:nvSpPr>
          <p:cNvPr id="242" name="Shape 24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3" name="Shape 24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6" name="Shape 246"/>
        <p:cNvGrpSpPr/>
        <p:nvPr/>
      </p:nvGrpSpPr>
      <p:grpSpPr>
        <a:xfrm>
          <a:off x="0" y="0"/>
          <a:ext cx="0" cy="0"/>
          <a:chOff x="0" y="0"/>
          <a:chExt cx="0" cy="0"/>
        </a:xfrm>
      </p:grpSpPr>
      <p:sp>
        <p:nvSpPr>
          <p:cNvPr id="247" name="Shape 24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8" name="Shape 24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1" name="Shape 251"/>
        <p:cNvGrpSpPr/>
        <p:nvPr/>
      </p:nvGrpSpPr>
      <p:grpSpPr>
        <a:xfrm>
          <a:off x="0" y="0"/>
          <a:ext cx="0" cy="0"/>
          <a:chOff x="0" y="0"/>
          <a:chExt cx="0" cy="0"/>
        </a:xfrm>
      </p:grpSpPr>
      <p:sp>
        <p:nvSpPr>
          <p:cNvPr id="252" name="Shape 25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3" name="Shape 25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7" name="Shape 257"/>
        <p:cNvGrpSpPr/>
        <p:nvPr/>
      </p:nvGrpSpPr>
      <p:grpSpPr>
        <a:xfrm>
          <a:off x="0" y="0"/>
          <a:ext cx="0" cy="0"/>
          <a:chOff x="0" y="0"/>
          <a:chExt cx="0" cy="0"/>
        </a:xfrm>
      </p:grpSpPr>
      <p:sp>
        <p:nvSpPr>
          <p:cNvPr id="258" name="Shape 25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9" name="Shape 25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 name="Shape 66"/>
        <p:cNvGrpSpPr/>
        <p:nvPr/>
      </p:nvGrpSpPr>
      <p:grpSpPr>
        <a:xfrm>
          <a:off x="0" y="0"/>
          <a:ext cx="0" cy="0"/>
          <a:chOff x="0" y="0"/>
          <a:chExt cx="0" cy="0"/>
        </a:xfrm>
      </p:grpSpPr>
      <p:sp>
        <p:nvSpPr>
          <p:cNvPr id="67" name="Shape 6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8" name="Shape 6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2" name="Shape 262"/>
        <p:cNvGrpSpPr/>
        <p:nvPr/>
      </p:nvGrpSpPr>
      <p:grpSpPr>
        <a:xfrm>
          <a:off x="0" y="0"/>
          <a:ext cx="0" cy="0"/>
          <a:chOff x="0" y="0"/>
          <a:chExt cx="0" cy="0"/>
        </a:xfrm>
      </p:grpSpPr>
      <p:sp>
        <p:nvSpPr>
          <p:cNvPr id="263" name="Shape 26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4" name="Shape 26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8" name="Shape 268"/>
        <p:cNvGrpSpPr/>
        <p:nvPr/>
      </p:nvGrpSpPr>
      <p:grpSpPr>
        <a:xfrm>
          <a:off x="0" y="0"/>
          <a:ext cx="0" cy="0"/>
          <a:chOff x="0" y="0"/>
          <a:chExt cx="0" cy="0"/>
        </a:xfrm>
      </p:grpSpPr>
      <p:sp>
        <p:nvSpPr>
          <p:cNvPr id="269" name="Shape 26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70" name="Shape 27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4" name="Shape 274"/>
        <p:cNvGrpSpPr/>
        <p:nvPr/>
      </p:nvGrpSpPr>
      <p:grpSpPr>
        <a:xfrm>
          <a:off x="0" y="0"/>
          <a:ext cx="0" cy="0"/>
          <a:chOff x="0" y="0"/>
          <a:chExt cx="0" cy="0"/>
        </a:xfrm>
      </p:grpSpPr>
      <p:sp>
        <p:nvSpPr>
          <p:cNvPr id="275" name="Shape 27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76" name="Shape 27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9" name="Shape 279"/>
        <p:cNvGrpSpPr/>
        <p:nvPr/>
      </p:nvGrpSpPr>
      <p:grpSpPr>
        <a:xfrm>
          <a:off x="0" y="0"/>
          <a:ext cx="0" cy="0"/>
          <a:chOff x="0" y="0"/>
          <a:chExt cx="0" cy="0"/>
        </a:xfrm>
      </p:grpSpPr>
      <p:sp>
        <p:nvSpPr>
          <p:cNvPr id="280" name="Shape 28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81" name="Shape 28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4" name="Shape 284"/>
        <p:cNvGrpSpPr/>
        <p:nvPr/>
      </p:nvGrpSpPr>
      <p:grpSpPr>
        <a:xfrm>
          <a:off x="0" y="0"/>
          <a:ext cx="0" cy="0"/>
          <a:chOff x="0" y="0"/>
          <a:chExt cx="0" cy="0"/>
        </a:xfrm>
      </p:grpSpPr>
      <p:sp>
        <p:nvSpPr>
          <p:cNvPr id="285" name="Shape 28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86" name="Shape 28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9" name="Shape 289"/>
        <p:cNvGrpSpPr/>
        <p:nvPr/>
      </p:nvGrpSpPr>
      <p:grpSpPr>
        <a:xfrm>
          <a:off x="0" y="0"/>
          <a:ext cx="0" cy="0"/>
          <a:chOff x="0" y="0"/>
          <a:chExt cx="0" cy="0"/>
        </a:xfrm>
      </p:grpSpPr>
      <p:sp>
        <p:nvSpPr>
          <p:cNvPr id="290" name="Shape 29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91" name="Shape 29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4" name="Shape 294"/>
        <p:cNvGrpSpPr/>
        <p:nvPr/>
      </p:nvGrpSpPr>
      <p:grpSpPr>
        <a:xfrm>
          <a:off x="0" y="0"/>
          <a:ext cx="0" cy="0"/>
          <a:chOff x="0" y="0"/>
          <a:chExt cx="0" cy="0"/>
        </a:xfrm>
      </p:grpSpPr>
      <p:sp>
        <p:nvSpPr>
          <p:cNvPr id="295" name="Shape 29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96" name="Shape 29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9" name="Shape 299"/>
        <p:cNvGrpSpPr/>
        <p:nvPr/>
      </p:nvGrpSpPr>
      <p:grpSpPr>
        <a:xfrm>
          <a:off x="0" y="0"/>
          <a:ext cx="0" cy="0"/>
          <a:chOff x="0" y="0"/>
          <a:chExt cx="0" cy="0"/>
        </a:xfrm>
      </p:grpSpPr>
      <p:sp>
        <p:nvSpPr>
          <p:cNvPr id="300" name="Shape 30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01" name="Shape 30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5" name="Shape 305"/>
        <p:cNvGrpSpPr/>
        <p:nvPr/>
      </p:nvGrpSpPr>
      <p:grpSpPr>
        <a:xfrm>
          <a:off x="0" y="0"/>
          <a:ext cx="0" cy="0"/>
          <a:chOff x="0" y="0"/>
          <a:chExt cx="0" cy="0"/>
        </a:xfrm>
      </p:grpSpPr>
      <p:sp>
        <p:nvSpPr>
          <p:cNvPr id="306" name="Shape 30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07" name="Shape 30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1" name="Shape 311"/>
        <p:cNvGrpSpPr/>
        <p:nvPr/>
      </p:nvGrpSpPr>
      <p:grpSpPr>
        <a:xfrm>
          <a:off x="0" y="0"/>
          <a:ext cx="0" cy="0"/>
          <a:chOff x="0" y="0"/>
          <a:chExt cx="0" cy="0"/>
        </a:xfrm>
      </p:grpSpPr>
      <p:sp>
        <p:nvSpPr>
          <p:cNvPr id="312" name="Shape 31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13" name="Shape 31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 name="Shape 71"/>
        <p:cNvGrpSpPr/>
        <p:nvPr/>
      </p:nvGrpSpPr>
      <p:grpSpPr>
        <a:xfrm>
          <a:off x="0" y="0"/>
          <a:ext cx="0" cy="0"/>
          <a:chOff x="0" y="0"/>
          <a:chExt cx="0" cy="0"/>
        </a:xfrm>
      </p:grpSpPr>
      <p:sp>
        <p:nvSpPr>
          <p:cNvPr id="72" name="Shape 7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3" name="Shape 7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7" name="Shape 317"/>
        <p:cNvGrpSpPr/>
        <p:nvPr/>
      </p:nvGrpSpPr>
      <p:grpSpPr>
        <a:xfrm>
          <a:off x="0" y="0"/>
          <a:ext cx="0" cy="0"/>
          <a:chOff x="0" y="0"/>
          <a:chExt cx="0" cy="0"/>
        </a:xfrm>
      </p:grpSpPr>
      <p:sp>
        <p:nvSpPr>
          <p:cNvPr id="318" name="Shape 31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19" name="Shape 31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3" name="Shape 323"/>
        <p:cNvGrpSpPr/>
        <p:nvPr/>
      </p:nvGrpSpPr>
      <p:grpSpPr>
        <a:xfrm>
          <a:off x="0" y="0"/>
          <a:ext cx="0" cy="0"/>
          <a:chOff x="0" y="0"/>
          <a:chExt cx="0" cy="0"/>
        </a:xfrm>
      </p:grpSpPr>
      <p:sp>
        <p:nvSpPr>
          <p:cNvPr id="324" name="Shape 32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25" name="Shape 32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9" name="Shape 329"/>
        <p:cNvGrpSpPr/>
        <p:nvPr/>
      </p:nvGrpSpPr>
      <p:grpSpPr>
        <a:xfrm>
          <a:off x="0" y="0"/>
          <a:ext cx="0" cy="0"/>
          <a:chOff x="0" y="0"/>
          <a:chExt cx="0" cy="0"/>
        </a:xfrm>
      </p:grpSpPr>
      <p:sp>
        <p:nvSpPr>
          <p:cNvPr id="330" name="Shape 33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31" name="Shape 33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4" name="Shape 334"/>
        <p:cNvGrpSpPr/>
        <p:nvPr/>
      </p:nvGrpSpPr>
      <p:grpSpPr>
        <a:xfrm>
          <a:off x="0" y="0"/>
          <a:ext cx="0" cy="0"/>
          <a:chOff x="0" y="0"/>
          <a:chExt cx="0" cy="0"/>
        </a:xfrm>
      </p:grpSpPr>
      <p:sp>
        <p:nvSpPr>
          <p:cNvPr id="335" name="Shape 33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36" name="Shape 33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0" name="Shape 340"/>
        <p:cNvGrpSpPr/>
        <p:nvPr/>
      </p:nvGrpSpPr>
      <p:grpSpPr>
        <a:xfrm>
          <a:off x="0" y="0"/>
          <a:ext cx="0" cy="0"/>
          <a:chOff x="0" y="0"/>
          <a:chExt cx="0" cy="0"/>
        </a:xfrm>
      </p:grpSpPr>
      <p:sp>
        <p:nvSpPr>
          <p:cNvPr id="341" name="Shape 34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42" name="Shape 34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5" name="Shape 345"/>
        <p:cNvGrpSpPr/>
        <p:nvPr/>
      </p:nvGrpSpPr>
      <p:grpSpPr>
        <a:xfrm>
          <a:off x="0" y="0"/>
          <a:ext cx="0" cy="0"/>
          <a:chOff x="0" y="0"/>
          <a:chExt cx="0" cy="0"/>
        </a:xfrm>
      </p:grpSpPr>
      <p:sp>
        <p:nvSpPr>
          <p:cNvPr id="346" name="Shape 34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47" name="Shape 34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0" name="Shape 350"/>
        <p:cNvGrpSpPr/>
        <p:nvPr/>
      </p:nvGrpSpPr>
      <p:grpSpPr>
        <a:xfrm>
          <a:off x="0" y="0"/>
          <a:ext cx="0" cy="0"/>
          <a:chOff x="0" y="0"/>
          <a:chExt cx="0" cy="0"/>
        </a:xfrm>
      </p:grpSpPr>
      <p:sp>
        <p:nvSpPr>
          <p:cNvPr id="351" name="Shape 35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52" name="Shape 35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6" name="Shape 356"/>
        <p:cNvGrpSpPr/>
        <p:nvPr/>
      </p:nvGrpSpPr>
      <p:grpSpPr>
        <a:xfrm>
          <a:off x="0" y="0"/>
          <a:ext cx="0" cy="0"/>
          <a:chOff x="0" y="0"/>
          <a:chExt cx="0" cy="0"/>
        </a:xfrm>
      </p:grpSpPr>
      <p:sp>
        <p:nvSpPr>
          <p:cNvPr id="357" name="Shape 35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58" name="Shape 35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1" name="Shape 361"/>
        <p:cNvGrpSpPr/>
        <p:nvPr/>
      </p:nvGrpSpPr>
      <p:grpSpPr>
        <a:xfrm>
          <a:off x="0" y="0"/>
          <a:ext cx="0" cy="0"/>
          <a:chOff x="0" y="0"/>
          <a:chExt cx="0" cy="0"/>
        </a:xfrm>
      </p:grpSpPr>
      <p:sp>
        <p:nvSpPr>
          <p:cNvPr id="362" name="Shape 36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63" name="Shape 36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6" name="Shape 366"/>
        <p:cNvGrpSpPr/>
        <p:nvPr/>
      </p:nvGrpSpPr>
      <p:grpSpPr>
        <a:xfrm>
          <a:off x="0" y="0"/>
          <a:ext cx="0" cy="0"/>
          <a:chOff x="0" y="0"/>
          <a:chExt cx="0" cy="0"/>
        </a:xfrm>
      </p:grpSpPr>
      <p:sp>
        <p:nvSpPr>
          <p:cNvPr id="367" name="Shape 36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68" name="Shape 36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 name="Shape 76"/>
        <p:cNvGrpSpPr/>
        <p:nvPr/>
      </p:nvGrpSpPr>
      <p:grpSpPr>
        <a:xfrm>
          <a:off x="0" y="0"/>
          <a:ext cx="0" cy="0"/>
          <a:chOff x="0" y="0"/>
          <a:chExt cx="0" cy="0"/>
        </a:xfrm>
      </p:grpSpPr>
      <p:sp>
        <p:nvSpPr>
          <p:cNvPr id="77" name="Shape 7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8" name="Shape 7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1" name="Shape 371"/>
        <p:cNvGrpSpPr/>
        <p:nvPr/>
      </p:nvGrpSpPr>
      <p:grpSpPr>
        <a:xfrm>
          <a:off x="0" y="0"/>
          <a:ext cx="0" cy="0"/>
          <a:chOff x="0" y="0"/>
          <a:chExt cx="0" cy="0"/>
        </a:xfrm>
      </p:grpSpPr>
      <p:sp>
        <p:nvSpPr>
          <p:cNvPr id="372" name="Shape 37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73" name="Shape 37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6" name="Shape 376"/>
        <p:cNvGrpSpPr/>
        <p:nvPr/>
      </p:nvGrpSpPr>
      <p:grpSpPr>
        <a:xfrm>
          <a:off x="0" y="0"/>
          <a:ext cx="0" cy="0"/>
          <a:chOff x="0" y="0"/>
          <a:chExt cx="0" cy="0"/>
        </a:xfrm>
      </p:grpSpPr>
      <p:sp>
        <p:nvSpPr>
          <p:cNvPr id="377" name="Shape 37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78" name="Shape 37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2" name="Shape 382"/>
        <p:cNvGrpSpPr/>
        <p:nvPr/>
      </p:nvGrpSpPr>
      <p:grpSpPr>
        <a:xfrm>
          <a:off x="0" y="0"/>
          <a:ext cx="0" cy="0"/>
          <a:chOff x="0" y="0"/>
          <a:chExt cx="0" cy="0"/>
        </a:xfrm>
      </p:grpSpPr>
      <p:sp>
        <p:nvSpPr>
          <p:cNvPr id="383" name="Shape 38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84" name="Shape 38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8" name="Shape 388"/>
        <p:cNvGrpSpPr/>
        <p:nvPr/>
      </p:nvGrpSpPr>
      <p:grpSpPr>
        <a:xfrm>
          <a:off x="0" y="0"/>
          <a:ext cx="0" cy="0"/>
          <a:chOff x="0" y="0"/>
          <a:chExt cx="0" cy="0"/>
        </a:xfrm>
      </p:grpSpPr>
      <p:sp>
        <p:nvSpPr>
          <p:cNvPr id="389" name="Shape 38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90" name="Shape 39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4" name="Shape 394"/>
        <p:cNvGrpSpPr/>
        <p:nvPr/>
      </p:nvGrpSpPr>
      <p:grpSpPr>
        <a:xfrm>
          <a:off x="0" y="0"/>
          <a:ext cx="0" cy="0"/>
          <a:chOff x="0" y="0"/>
          <a:chExt cx="0" cy="0"/>
        </a:xfrm>
      </p:grpSpPr>
      <p:sp>
        <p:nvSpPr>
          <p:cNvPr id="395" name="Shape 39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96" name="Shape 39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0" name="Shape 400"/>
        <p:cNvGrpSpPr/>
        <p:nvPr/>
      </p:nvGrpSpPr>
      <p:grpSpPr>
        <a:xfrm>
          <a:off x="0" y="0"/>
          <a:ext cx="0" cy="0"/>
          <a:chOff x="0" y="0"/>
          <a:chExt cx="0" cy="0"/>
        </a:xfrm>
      </p:grpSpPr>
      <p:sp>
        <p:nvSpPr>
          <p:cNvPr id="401" name="Shape 40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02" name="Shape 40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6" name="Shape 406"/>
        <p:cNvGrpSpPr/>
        <p:nvPr/>
      </p:nvGrpSpPr>
      <p:grpSpPr>
        <a:xfrm>
          <a:off x="0" y="0"/>
          <a:ext cx="0" cy="0"/>
          <a:chOff x="0" y="0"/>
          <a:chExt cx="0" cy="0"/>
        </a:xfrm>
      </p:grpSpPr>
      <p:sp>
        <p:nvSpPr>
          <p:cNvPr id="407" name="Shape 40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08" name="Shape 40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1" name="Shape 411"/>
        <p:cNvGrpSpPr/>
        <p:nvPr/>
      </p:nvGrpSpPr>
      <p:grpSpPr>
        <a:xfrm>
          <a:off x="0" y="0"/>
          <a:ext cx="0" cy="0"/>
          <a:chOff x="0" y="0"/>
          <a:chExt cx="0" cy="0"/>
        </a:xfrm>
      </p:grpSpPr>
      <p:sp>
        <p:nvSpPr>
          <p:cNvPr id="412" name="Shape 41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13" name="Shape 41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6" name="Shape 416"/>
        <p:cNvGrpSpPr/>
        <p:nvPr/>
      </p:nvGrpSpPr>
      <p:grpSpPr>
        <a:xfrm>
          <a:off x="0" y="0"/>
          <a:ext cx="0" cy="0"/>
          <a:chOff x="0" y="0"/>
          <a:chExt cx="0" cy="0"/>
        </a:xfrm>
      </p:grpSpPr>
      <p:sp>
        <p:nvSpPr>
          <p:cNvPr id="417" name="Shape 41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18" name="Shape 41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1" name="Shape 421"/>
        <p:cNvGrpSpPr/>
        <p:nvPr/>
      </p:nvGrpSpPr>
      <p:grpSpPr>
        <a:xfrm>
          <a:off x="0" y="0"/>
          <a:ext cx="0" cy="0"/>
          <a:chOff x="0" y="0"/>
          <a:chExt cx="0" cy="0"/>
        </a:xfrm>
      </p:grpSpPr>
      <p:sp>
        <p:nvSpPr>
          <p:cNvPr id="422" name="Shape 42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23" name="Shape 42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 name="Shape 81"/>
        <p:cNvGrpSpPr/>
        <p:nvPr/>
      </p:nvGrpSpPr>
      <p:grpSpPr>
        <a:xfrm>
          <a:off x="0" y="0"/>
          <a:ext cx="0" cy="0"/>
          <a:chOff x="0" y="0"/>
          <a:chExt cx="0" cy="0"/>
        </a:xfrm>
      </p:grpSpPr>
      <p:sp>
        <p:nvSpPr>
          <p:cNvPr id="82" name="Shape 8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3" name="Shape 8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6" name="Shape 426"/>
        <p:cNvGrpSpPr/>
        <p:nvPr/>
      </p:nvGrpSpPr>
      <p:grpSpPr>
        <a:xfrm>
          <a:off x="0" y="0"/>
          <a:ext cx="0" cy="0"/>
          <a:chOff x="0" y="0"/>
          <a:chExt cx="0" cy="0"/>
        </a:xfrm>
      </p:grpSpPr>
      <p:sp>
        <p:nvSpPr>
          <p:cNvPr id="427" name="Shape 42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28" name="Shape 42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1" name="Shape 431"/>
        <p:cNvGrpSpPr/>
        <p:nvPr/>
      </p:nvGrpSpPr>
      <p:grpSpPr>
        <a:xfrm>
          <a:off x="0" y="0"/>
          <a:ext cx="0" cy="0"/>
          <a:chOff x="0" y="0"/>
          <a:chExt cx="0" cy="0"/>
        </a:xfrm>
      </p:grpSpPr>
      <p:sp>
        <p:nvSpPr>
          <p:cNvPr id="432" name="Shape 43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33" name="Shape 43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6" name="Shape 436"/>
        <p:cNvGrpSpPr/>
        <p:nvPr/>
      </p:nvGrpSpPr>
      <p:grpSpPr>
        <a:xfrm>
          <a:off x="0" y="0"/>
          <a:ext cx="0" cy="0"/>
          <a:chOff x="0" y="0"/>
          <a:chExt cx="0" cy="0"/>
        </a:xfrm>
      </p:grpSpPr>
      <p:sp>
        <p:nvSpPr>
          <p:cNvPr id="437" name="Shape 43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38" name="Shape 43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1" name="Shape 441"/>
        <p:cNvGrpSpPr/>
        <p:nvPr/>
      </p:nvGrpSpPr>
      <p:grpSpPr>
        <a:xfrm>
          <a:off x="0" y="0"/>
          <a:ext cx="0" cy="0"/>
          <a:chOff x="0" y="0"/>
          <a:chExt cx="0" cy="0"/>
        </a:xfrm>
      </p:grpSpPr>
      <p:sp>
        <p:nvSpPr>
          <p:cNvPr id="442" name="Shape 44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43" name="Shape 44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6" name="Shape 446"/>
        <p:cNvGrpSpPr/>
        <p:nvPr/>
      </p:nvGrpSpPr>
      <p:grpSpPr>
        <a:xfrm>
          <a:off x="0" y="0"/>
          <a:ext cx="0" cy="0"/>
          <a:chOff x="0" y="0"/>
          <a:chExt cx="0" cy="0"/>
        </a:xfrm>
      </p:grpSpPr>
      <p:sp>
        <p:nvSpPr>
          <p:cNvPr id="447" name="Shape 44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48" name="Shape 44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1" name="Shape 451"/>
        <p:cNvGrpSpPr/>
        <p:nvPr/>
      </p:nvGrpSpPr>
      <p:grpSpPr>
        <a:xfrm>
          <a:off x="0" y="0"/>
          <a:ext cx="0" cy="0"/>
          <a:chOff x="0" y="0"/>
          <a:chExt cx="0" cy="0"/>
        </a:xfrm>
      </p:grpSpPr>
      <p:sp>
        <p:nvSpPr>
          <p:cNvPr id="452" name="Shape 45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53" name="Shape 45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6" name="Shape 456"/>
        <p:cNvGrpSpPr/>
        <p:nvPr/>
      </p:nvGrpSpPr>
      <p:grpSpPr>
        <a:xfrm>
          <a:off x="0" y="0"/>
          <a:ext cx="0" cy="0"/>
          <a:chOff x="0" y="0"/>
          <a:chExt cx="0" cy="0"/>
        </a:xfrm>
      </p:grpSpPr>
      <p:sp>
        <p:nvSpPr>
          <p:cNvPr id="457" name="Shape 45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58" name="Shape 45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2" name="Shape 462"/>
        <p:cNvGrpSpPr/>
        <p:nvPr/>
      </p:nvGrpSpPr>
      <p:grpSpPr>
        <a:xfrm>
          <a:off x="0" y="0"/>
          <a:ext cx="0" cy="0"/>
          <a:chOff x="0" y="0"/>
          <a:chExt cx="0" cy="0"/>
        </a:xfrm>
      </p:grpSpPr>
      <p:sp>
        <p:nvSpPr>
          <p:cNvPr id="463" name="Shape 46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64" name="Shape 46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8" name="Shape 468"/>
        <p:cNvGrpSpPr/>
        <p:nvPr/>
      </p:nvGrpSpPr>
      <p:grpSpPr>
        <a:xfrm>
          <a:off x="0" y="0"/>
          <a:ext cx="0" cy="0"/>
          <a:chOff x="0" y="0"/>
          <a:chExt cx="0" cy="0"/>
        </a:xfrm>
      </p:grpSpPr>
      <p:sp>
        <p:nvSpPr>
          <p:cNvPr id="469" name="Shape 46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70" name="Shape 47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3" name="Shape 473"/>
        <p:cNvGrpSpPr/>
        <p:nvPr/>
      </p:nvGrpSpPr>
      <p:grpSpPr>
        <a:xfrm>
          <a:off x="0" y="0"/>
          <a:ext cx="0" cy="0"/>
          <a:chOff x="0" y="0"/>
          <a:chExt cx="0" cy="0"/>
        </a:xfrm>
      </p:grpSpPr>
      <p:sp>
        <p:nvSpPr>
          <p:cNvPr id="474" name="Shape 47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75" name="Shape 47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 name="Shape 88"/>
        <p:cNvGrpSpPr/>
        <p:nvPr/>
      </p:nvGrpSpPr>
      <p:grpSpPr>
        <a:xfrm>
          <a:off x="0" y="0"/>
          <a:ext cx="0" cy="0"/>
          <a:chOff x="0" y="0"/>
          <a:chExt cx="0" cy="0"/>
        </a:xfrm>
      </p:grpSpPr>
      <p:sp>
        <p:nvSpPr>
          <p:cNvPr id="89" name="Shape 8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0" name="Shape 9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9" name="Shape 479"/>
        <p:cNvGrpSpPr/>
        <p:nvPr/>
      </p:nvGrpSpPr>
      <p:grpSpPr>
        <a:xfrm>
          <a:off x="0" y="0"/>
          <a:ext cx="0" cy="0"/>
          <a:chOff x="0" y="0"/>
          <a:chExt cx="0" cy="0"/>
        </a:xfrm>
      </p:grpSpPr>
      <p:sp>
        <p:nvSpPr>
          <p:cNvPr id="480" name="Shape 48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81" name="Shape 48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5" name="Shape 485"/>
        <p:cNvGrpSpPr/>
        <p:nvPr/>
      </p:nvGrpSpPr>
      <p:grpSpPr>
        <a:xfrm>
          <a:off x="0" y="0"/>
          <a:ext cx="0" cy="0"/>
          <a:chOff x="0" y="0"/>
          <a:chExt cx="0" cy="0"/>
        </a:xfrm>
      </p:grpSpPr>
      <p:sp>
        <p:nvSpPr>
          <p:cNvPr id="486" name="Shape 48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87" name="Shape 48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1" name="Shape 491"/>
        <p:cNvGrpSpPr/>
        <p:nvPr/>
      </p:nvGrpSpPr>
      <p:grpSpPr>
        <a:xfrm>
          <a:off x="0" y="0"/>
          <a:ext cx="0" cy="0"/>
          <a:chOff x="0" y="0"/>
          <a:chExt cx="0" cy="0"/>
        </a:xfrm>
      </p:grpSpPr>
      <p:sp>
        <p:nvSpPr>
          <p:cNvPr id="492" name="Shape 49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93" name="Shape 49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6" name="Shape 496"/>
        <p:cNvGrpSpPr/>
        <p:nvPr/>
      </p:nvGrpSpPr>
      <p:grpSpPr>
        <a:xfrm>
          <a:off x="0" y="0"/>
          <a:ext cx="0" cy="0"/>
          <a:chOff x="0" y="0"/>
          <a:chExt cx="0" cy="0"/>
        </a:xfrm>
      </p:grpSpPr>
      <p:sp>
        <p:nvSpPr>
          <p:cNvPr id="497" name="Shape 49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98" name="Shape 49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1" name="Shape 501"/>
        <p:cNvGrpSpPr/>
        <p:nvPr/>
      </p:nvGrpSpPr>
      <p:grpSpPr>
        <a:xfrm>
          <a:off x="0" y="0"/>
          <a:ext cx="0" cy="0"/>
          <a:chOff x="0" y="0"/>
          <a:chExt cx="0" cy="0"/>
        </a:xfrm>
      </p:grpSpPr>
      <p:sp>
        <p:nvSpPr>
          <p:cNvPr id="502" name="Shape 50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03" name="Shape 50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 name="Shape 93"/>
        <p:cNvGrpSpPr/>
        <p:nvPr/>
      </p:nvGrpSpPr>
      <p:grpSpPr>
        <a:xfrm>
          <a:off x="0" y="0"/>
          <a:ext cx="0" cy="0"/>
          <a:chOff x="0" y="0"/>
          <a:chExt cx="0" cy="0"/>
        </a:xfrm>
      </p:grpSpPr>
      <p:sp>
        <p:nvSpPr>
          <p:cNvPr id="94" name="Shape 9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5" name="Shape 9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
  <p:cSld name="Title slide">
    <p:spTree>
      <p:nvGrpSpPr>
        <p:cNvPr id="9" name="Shape 9"/>
        <p:cNvGrpSpPr/>
        <p:nvPr/>
      </p:nvGrpSpPr>
      <p:grpSpPr>
        <a:xfrm>
          <a:off x="0" y="0"/>
          <a:ext cx="0" cy="0"/>
          <a:chOff x="0" y="0"/>
          <a:chExt cx="0" cy="0"/>
        </a:xfrm>
      </p:grpSpPr>
      <p:sp>
        <p:nvSpPr>
          <p:cNvPr id="10" name="Shape 10"/>
          <p:cNvSpPr txBox="1"/>
          <p:nvPr>
            <p:ph type="ctrTitle"/>
          </p:nvPr>
        </p:nvSpPr>
        <p:spPr>
          <a:xfrm>
            <a:off x="311708" y="744575"/>
            <a:ext cx="8520600" cy="2052600"/>
          </a:xfrm>
          <a:prstGeom prst="rect">
            <a:avLst/>
          </a:prstGeom>
        </p:spPr>
        <p:txBody>
          <a:bodyPr anchorCtr="0" anchor="b" bIns="91425" lIns="91425" rIns="91425" tIns="91425"/>
          <a:lstStyle>
            <a:lvl1pPr lvl="0" algn="ctr">
              <a:spcBef>
                <a:spcPts val="0"/>
              </a:spcBef>
              <a:buSzPct val="100000"/>
              <a:defRPr sz="5200"/>
            </a:lvl1pPr>
            <a:lvl2pPr lvl="1" algn="ctr">
              <a:spcBef>
                <a:spcPts val="0"/>
              </a:spcBef>
              <a:buSzPct val="100000"/>
              <a:defRPr sz="5200"/>
            </a:lvl2pPr>
            <a:lvl3pPr lvl="2" algn="ctr">
              <a:spcBef>
                <a:spcPts val="0"/>
              </a:spcBef>
              <a:buSzPct val="100000"/>
              <a:defRPr sz="5200"/>
            </a:lvl3pPr>
            <a:lvl4pPr lvl="3" algn="ctr">
              <a:spcBef>
                <a:spcPts val="0"/>
              </a:spcBef>
              <a:buSzPct val="100000"/>
              <a:defRPr sz="5200"/>
            </a:lvl4pPr>
            <a:lvl5pPr lvl="4" algn="ctr">
              <a:spcBef>
                <a:spcPts val="0"/>
              </a:spcBef>
              <a:buSzPct val="100000"/>
              <a:defRPr sz="5200"/>
            </a:lvl5pPr>
            <a:lvl6pPr lvl="5" algn="ctr">
              <a:spcBef>
                <a:spcPts val="0"/>
              </a:spcBef>
              <a:buSzPct val="100000"/>
              <a:defRPr sz="5200"/>
            </a:lvl6pPr>
            <a:lvl7pPr lvl="6" algn="ctr">
              <a:spcBef>
                <a:spcPts val="0"/>
              </a:spcBef>
              <a:buSzPct val="100000"/>
              <a:defRPr sz="5200"/>
            </a:lvl7pPr>
            <a:lvl8pPr lvl="7" algn="ctr">
              <a:spcBef>
                <a:spcPts val="0"/>
              </a:spcBef>
              <a:buSzPct val="100000"/>
              <a:defRPr sz="5200"/>
            </a:lvl8pPr>
            <a:lvl9pPr lvl="8" algn="ctr">
              <a:spcBef>
                <a:spcPts val="0"/>
              </a:spcBef>
              <a:buSzPct val="100000"/>
              <a:defRPr sz="5200"/>
            </a:lvl9pPr>
          </a:lstStyle>
          <a:p/>
        </p:txBody>
      </p:sp>
      <p:sp>
        <p:nvSpPr>
          <p:cNvPr id="11" name="Shape 11"/>
          <p:cNvSpPr txBox="1"/>
          <p:nvPr>
            <p:ph idx="1" type="subTitle"/>
          </p:nvPr>
        </p:nvSpPr>
        <p:spPr>
          <a:xfrm>
            <a:off x="311700" y="2834125"/>
            <a:ext cx="8520600" cy="792600"/>
          </a:xfrm>
          <a:prstGeom prst="rect">
            <a:avLst/>
          </a:prstGeom>
        </p:spPr>
        <p:txBody>
          <a:bodyPr anchorCtr="0" anchor="t" bIns="91425" lIns="91425" rIns="91425" tIns="91425"/>
          <a:lstStyle>
            <a:lvl1pPr lvl="0" algn="ctr">
              <a:lnSpc>
                <a:spcPct val="100000"/>
              </a:lnSpc>
              <a:spcBef>
                <a:spcPts val="0"/>
              </a:spcBef>
              <a:spcAft>
                <a:spcPts val="0"/>
              </a:spcAft>
              <a:buSzPct val="100000"/>
              <a:buNone/>
              <a:defRPr sz="2800"/>
            </a:lvl1pPr>
            <a:lvl2pPr lvl="1" algn="ctr">
              <a:lnSpc>
                <a:spcPct val="100000"/>
              </a:lnSpc>
              <a:spcBef>
                <a:spcPts val="0"/>
              </a:spcBef>
              <a:spcAft>
                <a:spcPts val="0"/>
              </a:spcAft>
              <a:buSzPct val="100000"/>
              <a:buNone/>
              <a:defRPr sz="2800"/>
            </a:lvl2pPr>
            <a:lvl3pPr lvl="2" algn="ctr">
              <a:lnSpc>
                <a:spcPct val="100000"/>
              </a:lnSpc>
              <a:spcBef>
                <a:spcPts val="0"/>
              </a:spcBef>
              <a:spcAft>
                <a:spcPts val="0"/>
              </a:spcAft>
              <a:buSzPct val="100000"/>
              <a:buNone/>
              <a:defRPr sz="2800"/>
            </a:lvl3pPr>
            <a:lvl4pPr lvl="3" algn="ctr">
              <a:lnSpc>
                <a:spcPct val="100000"/>
              </a:lnSpc>
              <a:spcBef>
                <a:spcPts val="0"/>
              </a:spcBef>
              <a:spcAft>
                <a:spcPts val="0"/>
              </a:spcAft>
              <a:buSzPct val="100000"/>
              <a:buNone/>
              <a:defRPr sz="2800"/>
            </a:lvl4pPr>
            <a:lvl5pPr lvl="4" algn="ctr">
              <a:lnSpc>
                <a:spcPct val="100000"/>
              </a:lnSpc>
              <a:spcBef>
                <a:spcPts val="0"/>
              </a:spcBef>
              <a:spcAft>
                <a:spcPts val="0"/>
              </a:spcAft>
              <a:buSzPct val="100000"/>
              <a:buNone/>
              <a:defRPr sz="2800"/>
            </a:lvl5pPr>
            <a:lvl6pPr lvl="5" algn="ctr">
              <a:lnSpc>
                <a:spcPct val="100000"/>
              </a:lnSpc>
              <a:spcBef>
                <a:spcPts val="0"/>
              </a:spcBef>
              <a:spcAft>
                <a:spcPts val="0"/>
              </a:spcAft>
              <a:buSzPct val="100000"/>
              <a:buNone/>
              <a:defRPr sz="2800"/>
            </a:lvl6pPr>
            <a:lvl7pPr lvl="6" algn="ctr">
              <a:lnSpc>
                <a:spcPct val="100000"/>
              </a:lnSpc>
              <a:spcBef>
                <a:spcPts val="0"/>
              </a:spcBef>
              <a:spcAft>
                <a:spcPts val="0"/>
              </a:spcAft>
              <a:buSzPct val="100000"/>
              <a:buNone/>
              <a:defRPr sz="2800"/>
            </a:lvl7pPr>
            <a:lvl8pPr lvl="7" algn="ctr">
              <a:lnSpc>
                <a:spcPct val="100000"/>
              </a:lnSpc>
              <a:spcBef>
                <a:spcPts val="0"/>
              </a:spcBef>
              <a:spcAft>
                <a:spcPts val="0"/>
              </a:spcAft>
              <a:buSzPct val="100000"/>
              <a:buNone/>
              <a:defRPr sz="2800"/>
            </a:lvl8pPr>
            <a:lvl9pPr lvl="8" algn="ctr">
              <a:lnSpc>
                <a:spcPct val="100000"/>
              </a:lnSpc>
              <a:spcBef>
                <a:spcPts val="0"/>
              </a:spcBef>
              <a:spcAft>
                <a:spcPts val="0"/>
              </a:spcAft>
              <a:buSzPct val="100000"/>
              <a:buNone/>
              <a:defRPr sz="2800"/>
            </a:lvl9pPr>
          </a:lstStyle>
          <a:p/>
        </p:txBody>
      </p:sp>
      <p:sp>
        <p:nvSpPr>
          <p:cNvPr id="12" name="Shape 12"/>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ig number">
    <p:spTree>
      <p:nvGrpSpPr>
        <p:cNvPr id="44" name="Shape 44"/>
        <p:cNvGrpSpPr/>
        <p:nvPr/>
      </p:nvGrpSpPr>
      <p:grpSpPr>
        <a:xfrm>
          <a:off x="0" y="0"/>
          <a:ext cx="0" cy="0"/>
          <a:chOff x="0" y="0"/>
          <a:chExt cx="0" cy="0"/>
        </a:xfrm>
      </p:grpSpPr>
      <p:sp>
        <p:nvSpPr>
          <p:cNvPr id="45" name="Shape 45"/>
          <p:cNvSpPr txBox="1"/>
          <p:nvPr>
            <p:ph type="title"/>
          </p:nvPr>
        </p:nvSpPr>
        <p:spPr>
          <a:xfrm>
            <a:off x="311700" y="1106125"/>
            <a:ext cx="8520600" cy="1963500"/>
          </a:xfrm>
          <a:prstGeom prst="rect">
            <a:avLst/>
          </a:prstGeom>
        </p:spPr>
        <p:txBody>
          <a:bodyPr anchorCtr="0" anchor="b" bIns="91425" lIns="91425" rIns="91425" tIns="91425"/>
          <a:lstStyle>
            <a:lvl1pPr lvl="0" algn="ctr">
              <a:spcBef>
                <a:spcPts val="0"/>
              </a:spcBef>
              <a:buSzPct val="100000"/>
              <a:defRPr sz="12000"/>
            </a:lvl1pPr>
            <a:lvl2pPr lvl="1" algn="ctr">
              <a:spcBef>
                <a:spcPts val="0"/>
              </a:spcBef>
              <a:buSzPct val="100000"/>
              <a:defRPr sz="12000"/>
            </a:lvl2pPr>
            <a:lvl3pPr lvl="2" algn="ctr">
              <a:spcBef>
                <a:spcPts val="0"/>
              </a:spcBef>
              <a:buSzPct val="100000"/>
              <a:defRPr sz="12000"/>
            </a:lvl3pPr>
            <a:lvl4pPr lvl="3" algn="ctr">
              <a:spcBef>
                <a:spcPts val="0"/>
              </a:spcBef>
              <a:buSzPct val="100000"/>
              <a:defRPr sz="12000"/>
            </a:lvl4pPr>
            <a:lvl5pPr lvl="4" algn="ctr">
              <a:spcBef>
                <a:spcPts val="0"/>
              </a:spcBef>
              <a:buSzPct val="100000"/>
              <a:defRPr sz="12000"/>
            </a:lvl5pPr>
            <a:lvl6pPr lvl="5" algn="ctr">
              <a:spcBef>
                <a:spcPts val="0"/>
              </a:spcBef>
              <a:buSzPct val="100000"/>
              <a:defRPr sz="12000"/>
            </a:lvl6pPr>
            <a:lvl7pPr lvl="6" algn="ctr">
              <a:spcBef>
                <a:spcPts val="0"/>
              </a:spcBef>
              <a:buSzPct val="100000"/>
              <a:defRPr sz="12000"/>
            </a:lvl7pPr>
            <a:lvl8pPr lvl="7" algn="ctr">
              <a:spcBef>
                <a:spcPts val="0"/>
              </a:spcBef>
              <a:buSzPct val="100000"/>
              <a:defRPr sz="12000"/>
            </a:lvl8pPr>
            <a:lvl9pPr lvl="8" algn="ctr">
              <a:spcBef>
                <a:spcPts val="0"/>
              </a:spcBef>
              <a:buSzPct val="100000"/>
              <a:defRPr sz="12000"/>
            </a:lvl9pPr>
          </a:lstStyle>
          <a:p/>
        </p:txBody>
      </p:sp>
      <p:sp>
        <p:nvSpPr>
          <p:cNvPr id="46" name="Shape 46"/>
          <p:cNvSpPr txBox="1"/>
          <p:nvPr>
            <p:ph idx="1" type="body"/>
          </p:nvPr>
        </p:nvSpPr>
        <p:spPr>
          <a:xfrm>
            <a:off x="311700" y="3152225"/>
            <a:ext cx="8520600" cy="1300800"/>
          </a:xfrm>
          <a:prstGeom prst="rect">
            <a:avLst/>
          </a:prstGeom>
        </p:spPr>
        <p:txBody>
          <a:bodyPr anchorCtr="0" anchor="t" bIns="91425" lIns="91425" rIns="91425" tIns="91425"/>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p:txBody>
      </p:sp>
      <p:sp>
        <p:nvSpPr>
          <p:cNvPr id="47" name="Shape 47"/>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blank">
  <p:cSld name="Blank">
    <p:spTree>
      <p:nvGrpSpPr>
        <p:cNvPr id="48" name="Shape 48"/>
        <p:cNvGrpSpPr/>
        <p:nvPr/>
      </p:nvGrpSpPr>
      <p:grpSpPr>
        <a:xfrm>
          <a:off x="0" y="0"/>
          <a:ext cx="0" cy="0"/>
          <a:chOff x="0" y="0"/>
          <a:chExt cx="0" cy="0"/>
        </a:xfrm>
      </p:grpSpPr>
      <p:sp>
        <p:nvSpPr>
          <p:cNvPr id="49" name="Shape 49"/>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secHead">
  <p:cSld name="Section header">
    <p:spTree>
      <p:nvGrpSpPr>
        <p:cNvPr id="13" name="Shape 13"/>
        <p:cNvGrpSpPr/>
        <p:nvPr/>
      </p:nvGrpSpPr>
      <p:grpSpPr>
        <a:xfrm>
          <a:off x="0" y="0"/>
          <a:ext cx="0" cy="0"/>
          <a:chOff x="0" y="0"/>
          <a:chExt cx="0" cy="0"/>
        </a:xfrm>
      </p:grpSpPr>
      <p:sp>
        <p:nvSpPr>
          <p:cNvPr id="14" name="Shape 14"/>
          <p:cNvSpPr txBox="1"/>
          <p:nvPr>
            <p:ph type="title"/>
          </p:nvPr>
        </p:nvSpPr>
        <p:spPr>
          <a:xfrm>
            <a:off x="311700" y="2150850"/>
            <a:ext cx="8520600" cy="841800"/>
          </a:xfrm>
          <a:prstGeom prst="rect">
            <a:avLst/>
          </a:prstGeom>
        </p:spPr>
        <p:txBody>
          <a:bodyPr anchorCtr="0" anchor="ctr" bIns="91425" lIns="91425" rIns="91425" tIns="91425"/>
          <a:lstStyle>
            <a:lvl1pPr lvl="0" algn="ctr">
              <a:spcBef>
                <a:spcPts val="0"/>
              </a:spcBef>
              <a:buSzPct val="100000"/>
              <a:defRPr sz="3600"/>
            </a:lvl1pPr>
            <a:lvl2pPr lvl="1" algn="ctr">
              <a:spcBef>
                <a:spcPts val="0"/>
              </a:spcBef>
              <a:buSzPct val="100000"/>
              <a:defRPr sz="3600"/>
            </a:lvl2pPr>
            <a:lvl3pPr lvl="2" algn="ctr">
              <a:spcBef>
                <a:spcPts val="0"/>
              </a:spcBef>
              <a:buSzPct val="100000"/>
              <a:defRPr sz="3600"/>
            </a:lvl3pPr>
            <a:lvl4pPr lvl="3" algn="ctr">
              <a:spcBef>
                <a:spcPts val="0"/>
              </a:spcBef>
              <a:buSzPct val="100000"/>
              <a:defRPr sz="3600"/>
            </a:lvl4pPr>
            <a:lvl5pPr lvl="4" algn="ctr">
              <a:spcBef>
                <a:spcPts val="0"/>
              </a:spcBef>
              <a:buSzPct val="100000"/>
              <a:defRPr sz="3600"/>
            </a:lvl5pPr>
            <a:lvl6pPr lvl="5" algn="ctr">
              <a:spcBef>
                <a:spcPts val="0"/>
              </a:spcBef>
              <a:buSzPct val="100000"/>
              <a:defRPr sz="3600"/>
            </a:lvl6pPr>
            <a:lvl7pPr lvl="6" algn="ctr">
              <a:spcBef>
                <a:spcPts val="0"/>
              </a:spcBef>
              <a:buSzPct val="100000"/>
              <a:defRPr sz="3600"/>
            </a:lvl7pPr>
            <a:lvl8pPr lvl="7" algn="ctr">
              <a:spcBef>
                <a:spcPts val="0"/>
              </a:spcBef>
              <a:buSzPct val="100000"/>
              <a:defRPr sz="3600"/>
            </a:lvl8pPr>
            <a:lvl9pPr lvl="8" algn="ctr">
              <a:spcBef>
                <a:spcPts val="0"/>
              </a:spcBef>
              <a:buSzPct val="100000"/>
              <a:defRPr sz="3600"/>
            </a:lvl9pPr>
          </a:lstStyle>
          <a:p/>
        </p:txBody>
      </p:sp>
      <p:sp>
        <p:nvSpPr>
          <p:cNvPr id="15" name="Shape 15"/>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x">
  <p:cSld name="Title and body">
    <p:spTree>
      <p:nvGrpSpPr>
        <p:cNvPr id="16" name="Shape 16"/>
        <p:cNvGrpSpPr/>
        <p:nvPr/>
      </p:nvGrpSpPr>
      <p:grpSpPr>
        <a:xfrm>
          <a:off x="0" y="0"/>
          <a:ext cx="0" cy="0"/>
          <a:chOff x="0" y="0"/>
          <a:chExt cx="0" cy="0"/>
        </a:xfrm>
      </p:grpSpPr>
      <p:sp>
        <p:nvSpPr>
          <p:cNvPr id="17" name="Shape 17"/>
          <p:cNvSpPr txBox="1"/>
          <p:nvPr>
            <p:ph type="title"/>
          </p:nvPr>
        </p:nvSpPr>
        <p:spPr>
          <a:xfrm>
            <a:off x="311700" y="445025"/>
            <a:ext cx="8520600" cy="5727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18" name="Shape 18"/>
          <p:cNvSpPr txBox="1"/>
          <p:nvPr>
            <p:ph idx="1" type="body"/>
          </p:nvPr>
        </p:nvSpPr>
        <p:spPr>
          <a:xfrm>
            <a:off x="311700" y="1152475"/>
            <a:ext cx="8520600" cy="34164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19" name="Shape 19"/>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woColTx">
  <p:cSld name="Title and two columns">
    <p:spTree>
      <p:nvGrpSpPr>
        <p:cNvPr id="20" name="Shape 20"/>
        <p:cNvGrpSpPr/>
        <p:nvPr/>
      </p:nvGrpSpPr>
      <p:grpSpPr>
        <a:xfrm>
          <a:off x="0" y="0"/>
          <a:ext cx="0" cy="0"/>
          <a:chOff x="0" y="0"/>
          <a:chExt cx="0" cy="0"/>
        </a:xfrm>
      </p:grpSpPr>
      <p:sp>
        <p:nvSpPr>
          <p:cNvPr id="21" name="Shape 21"/>
          <p:cNvSpPr txBox="1"/>
          <p:nvPr>
            <p:ph type="title"/>
          </p:nvPr>
        </p:nvSpPr>
        <p:spPr>
          <a:xfrm>
            <a:off x="311700" y="445025"/>
            <a:ext cx="8520600" cy="5727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2" name="Shape 22"/>
          <p:cNvSpPr txBox="1"/>
          <p:nvPr>
            <p:ph idx="1" type="body"/>
          </p:nvPr>
        </p:nvSpPr>
        <p:spPr>
          <a:xfrm>
            <a:off x="311700" y="1152475"/>
            <a:ext cx="3999900" cy="3416400"/>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23" name="Shape 23"/>
          <p:cNvSpPr txBox="1"/>
          <p:nvPr>
            <p:ph idx="2" type="body"/>
          </p:nvPr>
        </p:nvSpPr>
        <p:spPr>
          <a:xfrm>
            <a:off x="4832400" y="1152475"/>
            <a:ext cx="3999900" cy="3416400"/>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24" name="Shape 24"/>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Only">
  <p:cSld name="Title only">
    <p:spTree>
      <p:nvGrpSpPr>
        <p:cNvPr id="25" name="Shape 25"/>
        <p:cNvGrpSpPr/>
        <p:nvPr/>
      </p:nvGrpSpPr>
      <p:grpSpPr>
        <a:xfrm>
          <a:off x="0" y="0"/>
          <a:ext cx="0" cy="0"/>
          <a:chOff x="0" y="0"/>
          <a:chExt cx="0" cy="0"/>
        </a:xfrm>
      </p:grpSpPr>
      <p:sp>
        <p:nvSpPr>
          <p:cNvPr id="26" name="Shape 26"/>
          <p:cNvSpPr txBox="1"/>
          <p:nvPr>
            <p:ph type="title"/>
          </p:nvPr>
        </p:nvSpPr>
        <p:spPr>
          <a:xfrm>
            <a:off x="311700" y="445025"/>
            <a:ext cx="8520600" cy="5727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7" name="Shape 27"/>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One column text">
    <p:spTree>
      <p:nvGrpSpPr>
        <p:cNvPr id="28" name="Shape 28"/>
        <p:cNvGrpSpPr/>
        <p:nvPr/>
      </p:nvGrpSpPr>
      <p:grpSpPr>
        <a:xfrm>
          <a:off x="0" y="0"/>
          <a:ext cx="0" cy="0"/>
          <a:chOff x="0" y="0"/>
          <a:chExt cx="0" cy="0"/>
        </a:xfrm>
      </p:grpSpPr>
      <p:sp>
        <p:nvSpPr>
          <p:cNvPr id="29" name="Shape 29"/>
          <p:cNvSpPr txBox="1"/>
          <p:nvPr>
            <p:ph type="title"/>
          </p:nvPr>
        </p:nvSpPr>
        <p:spPr>
          <a:xfrm>
            <a:off x="311700" y="555600"/>
            <a:ext cx="2808000" cy="755700"/>
          </a:xfrm>
          <a:prstGeom prst="rect">
            <a:avLst/>
          </a:prstGeom>
        </p:spPr>
        <p:txBody>
          <a:bodyPr anchorCtr="0" anchor="b" bIns="91425" lIns="91425" rIns="91425" tIns="91425"/>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p:txBody>
      </p:sp>
      <p:sp>
        <p:nvSpPr>
          <p:cNvPr id="30" name="Shape 30"/>
          <p:cNvSpPr txBox="1"/>
          <p:nvPr>
            <p:ph idx="1" type="body"/>
          </p:nvPr>
        </p:nvSpPr>
        <p:spPr>
          <a:xfrm>
            <a:off x="311700" y="1389600"/>
            <a:ext cx="2808000" cy="3179400"/>
          </a:xfrm>
          <a:prstGeom prst="rect">
            <a:avLst/>
          </a:prstGeom>
        </p:spPr>
        <p:txBody>
          <a:bodyPr anchorCtr="0" anchor="t" bIns="91425" lIns="91425" rIns="91425" tIns="91425"/>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31" name="Shape 31"/>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ain point">
    <p:spTree>
      <p:nvGrpSpPr>
        <p:cNvPr id="32" name="Shape 32"/>
        <p:cNvGrpSpPr/>
        <p:nvPr/>
      </p:nvGrpSpPr>
      <p:grpSpPr>
        <a:xfrm>
          <a:off x="0" y="0"/>
          <a:ext cx="0" cy="0"/>
          <a:chOff x="0" y="0"/>
          <a:chExt cx="0" cy="0"/>
        </a:xfrm>
      </p:grpSpPr>
      <p:sp>
        <p:nvSpPr>
          <p:cNvPr id="33" name="Shape 33"/>
          <p:cNvSpPr txBox="1"/>
          <p:nvPr>
            <p:ph type="title"/>
          </p:nvPr>
        </p:nvSpPr>
        <p:spPr>
          <a:xfrm>
            <a:off x="490250" y="450150"/>
            <a:ext cx="6367800" cy="4090800"/>
          </a:xfrm>
          <a:prstGeom prst="rect">
            <a:avLst/>
          </a:prstGeom>
        </p:spPr>
        <p:txBody>
          <a:bodyPr anchorCtr="0" anchor="ctr" bIns="91425" lIns="91425" rIns="91425" tIns="91425"/>
          <a:lstStyle>
            <a:lvl1pPr lvl="0">
              <a:spcBef>
                <a:spcPts val="0"/>
              </a:spcBef>
              <a:buSzPct val="100000"/>
              <a:defRPr sz="4800"/>
            </a:lvl1pPr>
            <a:lvl2pPr lvl="1">
              <a:spcBef>
                <a:spcPts val="0"/>
              </a:spcBef>
              <a:buSzPct val="100000"/>
              <a:defRPr sz="4800"/>
            </a:lvl2pPr>
            <a:lvl3pPr lvl="2">
              <a:spcBef>
                <a:spcPts val="0"/>
              </a:spcBef>
              <a:buSzPct val="100000"/>
              <a:defRPr sz="4800"/>
            </a:lvl3pPr>
            <a:lvl4pPr lvl="3">
              <a:spcBef>
                <a:spcPts val="0"/>
              </a:spcBef>
              <a:buSzPct val="100000"/>
              <a:defRPr sz="4800"/>
            </a:lvl4pPr>
            <a:lvl5pPr lvl="4">
              <a:spcBef>
                <a:spcPts val="0"/>
              </a:spcBef>
              <a:buSzPct val="100000"/>
              <a:defRPr sz="4800"/>
            </a:lvl5pPr>
            <a:lvl6pPr lvl="5">
              <a:spcBef>
                <a:spcPts val="0"/>
              </a:spcBef>
              <a:buSzPct val="100000"/>
              <a:defRPr sz="4800"/>
            </a:lvl6pPr>
            <a:lvl7pPr lvl="6">
              <a:spcBef>
                <a:spcPts val="0"/>
              </a:spcBef>
              <a:buSzPct val="100000"/>
              <a:defRPr sz="4800"/>
            </a:lvl7pPr>
            <a:lvl8pPr lvl="7">
              <a:spcBef>
                <a:spcPts val="0"/>
              </a:spcBef>
              <a:buSzPct val="100000"/>
              <a:defRPr sz="4800"/>
            </a:lvl8pPr>
            <a:lvl9pPr lvl="8">
              <a:spcBef>
                <a:spcPts val="0"/>
              </a:spcBef>
              <a:buSzPct val="100000"/>
              <a:defRPr sz="4800"/>
            </a:lvl9pPr>
          </a:lstStyle>
          <a:p/>
        </p:txBody>
      </p:sp>
      <p:sp>
        <p:nvSpPr>
          <p:cNvPr id="34" name="Shape 34"/>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ection title and description">
    <p:spTree>
      <p:nvGrpSpPr>
        <p:cNvPr id="35"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anchorCtr="0" anchor="ctr" bIns="91425" lIns="91425" rIns="91425" tIns="91425">
            <a:noAutofit/>
          </a:bodyPr>
          <a:lstStyle/>
          <a:p>
            <a:pPr lvl="0">
              <a:spcBef>
                <a:spcPts val="0"/>
              </a:spcBef>
              <a:buNone/>
            </a:pPr>
            <a:r>
              <a:t/>
            </a:r>
            <a:endParaRPr/>
          </a:p>
        </p:txBody>
      </p:sp>
      <p:sp>
        <p:nvSpPr>
          <p:cNvPr id="37" name="Shape 37"/>
          <p:cNvSpPr txBox="1"/>
          <p:nvPr>
            <p:ph type="title"/>
          </p:nvPr>
        </p:nvSpPr>
        <p:spPr>
          <a:xfrm>
            <a:off x="265500" y="1233175"/>
            <a:ext cx="4045200" cy="1482300"/>
          </a:xfrm>
          <a:prstGeom prst="rect">
            <a:avLst/>
          </a:prstGeom>
        </p:spPr>
        <p:txBody>
          <a:bodyPr anchorCtr="0" anchor="b" bIns="91425" lIns="91425" rIns="91425" tIns="91425"/>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p:txBody>
      </p:sp>
      <p:sp>
        <p:nvSpPr>
          <p:cNvPr id="38" name="Shape 38"/>
          <p:cNvSpPr txBox="1"/>
          <p:nvPr>
            <p:ph idx="1" type="subTitle"/>
          </p:nvPr>
        </p:nvSpPr>
        <p:spPr>
          <a:xfrm>
            <a:off x="265500" y="2803075"/>
            <a:ext cx="4045200" cy="1235100"/>
          </a:xfrm>
          <a:prstGeom prst="rect">
            <a:avLst/>
          </a:prstGeom>
        </p:spPr>
        <p:txBody>
          <a:bodyPr anchorCtr="0" anchor="t" bIns="91425" lIns="91425" rIns="91425" tIns="91425"/>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p:txBody>
      </p:sp>
      <p:sp>
        <p:nvSpPr>
          <p:cNvPr id="39" name="Shape 39"/>
          <p:cNvSpPr txBox="1"/>
          <p:nvPr>
            <p:ph idx="2" type="body"/>
          </p:nvPr>
        </p:nvSpPr>
        <p:spPr>
          <a:xfrm>
            <a:off x="4939500" y="724075"/>
            <a:ext cx="3837000" cy="3695100"/>
          </a:xfrm>
          <a:prstGeom prst="rect">
            <a:avLst/>
          </a:prstGeom>
        </p:spPr>
        <p:txBody>
          <a:bodyPr anchorCtr="0" anchor="ctr"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40" name="Shape 40"/>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Caption">
    <p:spTree>
      <p:nvGrpSpPr>
        <p:cNvPr id="41" name="Shape 41"/>
        <p:cNvGrpSpPr/>
        <p:nvPr/>
      </p:nvGrpSpPr>
      <p:grpSpPr>
        <a:xfrm>
          <a:off x="0" y="0"/>
          <a:ext cx="0" cy="0"/>
          <a:chOff x="0" y="0"/>
          <a:chExt cx="0" cy="0"/>
        </a:xfrm>
      </p:grpSpPr>
      <p:sp>
        <p:nvSpPr>
          <p:cNvPr id="42" name="Shape 42"/>
          <p:cNvSpPr txBox="1"/>
          <p:nvPr>
            <p:ph idx="1" type="body"/>
          </p:nvPr>
        </p:nvSpPr>
        <p:spPr>
          <a:xfrm>
            <a:off x="311700" y="4230575"/>
            <a:ext cx="5998800" cy="605100"/>
          </a:xfrm>
          <a:prstGeom prst="rect">
            <a:avLst/>
          </a:prstGeom>
        </p:spPr>
        <p:txBody>
          <a:bodyPr anchorCtr="0" anchor="ctr" bIns="91425" lIns="91425" rIns="91425" tIns="91425"/>
          <a:lstStyle>
            <a:lvl1pPr lvl="0">
              <a:lnSpc>
                <a:spcPct val="100000"/>
              </a:lnSpc>
              <a:spcBef>
                <a:spcPts val="0"/>
              </a:spcBef>
              <a:spcAft>
                <a:spcPts val="0"/>
              </a:spcAft>
              <a:buNone/>
              <a:defRPr/>
            </a:lvl1pPr>
          </a:lstStyle>
          <a:p/>
        </p:txBody>
      </p:sp>
      <p:sp>
        <p:nvSpPr>
          <p:cNvPr id="43" name="Shape 43"/>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600" cy="572700"/>
          </a:xfrm>
          <a:prstGeom prst="rect">
            <a:avLst/>
          </a:prstGeom>
          <a:noFill/>
          <a:ln>
            <a:noFill/>
          </a:ln>
        </p:spPr>
        <p:txBody>
          <a:bodyPr anchorCtr="0" anchor="t" bIns="91425" lIns="91425" rIns="91425" tIns="91425"/>
          <a:lstStyle>
            <a:lvl1pPr lvl="0">
              <a:spcBef>
                <a:spcPts val="0"/>
              </a:spcBef>
              <a:buClr>
                <a:schemeClr val="dk1"/>
              </a:buClr>
              <a:buSzPct val="100000"/>
              <a:buNone/>
              <a:defRPr sz="2800">
                <a:solidFill>
                  <a:schemeClr val="dk1"/>
                </a:solidFil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p:txBody>
      </p:sp>
      <p:sp>
        <p:nvSpPr>
          <p:cNvPr id="7" name="Shape 7"/>
          <p:cNvSpPr txBox="1"/>
          <p:nvPr>
            <p:ph idx="1" type="body"/>
          </p:nvPr>
        </p:nvSpPr>
        <p:spPr>
          <a:xfrm>
            <a:off x="311700" y="1152475"/>
            <a:ext cx="8520600" cy="3416400"/>
          </a:xfrm>
          <a:prstGeom prst="rect">
            <a:avLst/>
          </a:prstGeom>
          <a:noFill/>
          <a:ln>
            <a:noFill/>
          </a:ln>
        </p:spPr>
        <p:txBody>
          <a:bodyPr anchorCtr="0" anchor="t" bIns="91425" lIns="91425" rIns="91425" tIns="91425"/>
          <a:lstStyle>
            <a:lvl1pPr lvl="0">
              <a:lnSpc>
                <a:spcPct val="115000"/>
              </a:lnSpc>
              <a:spcBef>
                <a:spcPts val="0"/>
              </a:spcBef>
              <a:spcAft>
                <a:spcPts val="1600"/>
              </a:spcAft>
              <a:buClr>
                <a:schemeClr val="dk2"/>
              </a:buClr>
              <a:buSzPct val="100000"/>
              <a:buChar char="●"/>
              <a:defRPr sz="1800">
                <a:solidFill>
                  <a:schemeClr val="dk2"/>
                </a:solidFill>
              </a:defRPr>
            </a:lvl1pPr>
            <a:lvl2pPr lvl="1">
              <a:lnSpc>
                <a:spcPct val="115000"/>
              </a:lnSpc>
              <a:spcBef>
                <a:spcPts val="0"/>
              </a:spcBef>
              <a:spcAft>
                <a:spcPts val="1600"/>
              </a:spcAft>
              <a:buClr>
                <a:schemeClr val="dk2"/>
              </a:buClr>
              <a:buChar char="○"/>
              <a:defRPr>
                <a:solidFill>
                  <a:schemeClr val="dk2"/>
                </a:solidFill>
              </a:defRPr>
            </a:lvl2pPr>
            <a:lvl3pPr lvl="2">
              <a:lnSpc>
                <a:spcPct val="115000"/>
              </a:lnSpc>
              <a:spcBef>
                <a:spcPts val="0"/>
              </a:spcBef>
              <a:spcAft>
                <a:spcPts val="1600"/>
              </a:spcAft>
              <a:buClr>
                <a:schemeClr val="dk2"/>
              </a:buClr>
              <a:buChar char="■"/>
              <a:defRPr>
                <a:solidFill>
                  <a:schemeClr val="dk2"/>
                </a:solidFill>
              </a:defRPr>
            </a:lvl3pPr>
            <a:lvl4pPr lvl="3">
              <a:lnSpc>
                <a:spcPct val="115000"/>
              </a:lnSpc>
              <a:spcBef>
                <a:spcPts val="0"/>
              </a:spcBef>
              <a:spcAft>
                <a:spcPts val="1600"/>
              </a:spcAft>
              <a:buClr>
                <a:schemeClr val="dk2"/>
              </a:buClr>
              <a:buChar char="●"/>
              <a:defRPr>
                <a:solidFill>
                  <a:schemeClr val="dk2"/>
                </a:solidFill>
              </a:defRPr>
            </a:lvl4pPr>
            <a:lvl5pPr lvl="4">
              <a:lnSpc>
                <a:spcPct val="115000"/>
              </a:lnSpc>
              <a:spcBef>
                <a:spcPts val="0"/>
              </a:spcBef>
              <a:spcAft>
                <a:spcPts val="1600"/>
              </a:spcAft>
              <a:buClr>
                <a:schemeClr val="dk2"/>
              </a:buClr>
              <a:buChar char="○"/>
              <a:defRPr>
                <a:solidFill>
                  <a:schemeClr val="dk2"/>
                </a:solidFill>
              </a:defRPr>
            </a:lvl5pPr>
            <a:lvl6pPr lvl="5">
              <a:lnSpc>
                <a:spcPct val="115000"/>
              </a:lnSpc>
              <a:spcBef>
                <a:spcPts val="0"/>
              </a:spcBef>
              <a:spcAft>
                <a:spcPts val="1600"/>
              </a:spcAft>
              <a:buClr>
                <a:schemeClr val="dk2"/>
              </a:buClr>
              <a:buChar char="■"/>
              <a:defRPr>
                <a:solidFill>
                  <a:schemeClr val="dk2"/>
                </a:solidFill>
              </a:defRPr>
            </a:lvl6pPr>
            <a:lvl7pPr lvl="6">
              <a:lnSpc>
                <a:spcPct val="115000"/>
              </a:lnSpc>
              <a:spcBef>
                <a:spcPts val="0"/>
              </a:spcBef>
              <a:spcAft>
                <a:spcPts val="1600"/>
              </a:spcAft>
              <a:buClr>
                <a:schemeClr val="dk2"/>
              </a:buClr>
              <a:buChar char="●"/>
              <a:defRPr>
                <a:solidFill>
                  <a:schemeClr val="dk2"/>
                </a:solidFill>
              </a:defRPr>
            </a:lvl7pPr>
            <a:lvl8pPr lvl="7">
              <a:lnSpc>
                <a:spcPct val="115000"/>
              </a:lnSpc>
              <a:spcBef>
                <a:spcPts val="0"/>
              </a:spcBef>
              <a:spcAft>
                <a:spcPts val="1600"/>
              </a:spcAft>
              <a:buClr>
                <a:schemeClr val="dk2"/>
              </a:buClr>
              <a:buChar char="○"/>
              <a:defRPr>
                <a:solidFill>
                  <a:schemeClr val="dk2"/>
                </a:solidFill>
              </a:defRPr>
            </a:lvl8pPr>
            <a:lvl9pPr lvl="8">
              <a:lnSpc>
                <a:spcPct val="115000"/>
              </a:lnSpc>
              <a:spcBef>
                <a:spcPts val="0"/>
              </a:spcBef>
              <a:spcAft>
                <a:spcPts val="1600"/>
              </a:spcAft>
              <a:buClr>
                <a:schemeClr val="dk2"/>
              </a:buClr>
              <a:buChar char="■"/>
              <a:defRPr>
                <a:solidFill>
                  <a:schemeClr val="dk2"/>
                </a:solidFill>
              </a:defRPr>
            </a:lvl9pPr>
          </a:lstStyle>
          <a:p/>
        </p:txBody>
      </p:sp>
      <p:sp>
        <p:nvSpPr>
          <p:cNvPr id="8" name="Shape 8"/>
          <p:cNvSpPr txBox="1"/>
          <p:nvPr>
            <p:ph idx="12" type="sldNum"/>
          </p:nvPr>
        </p:nvSpPr>
        <p:spPr>
          <a:xfrm>
            <a:off x="8472457" y="4663216"/>
            <a:ext cx="548700" cy="393600"/>
          </a:xfrm>
          <a:prstGeom prst="rect">
            <a:avLst/>
          </a:prstGeom>
          <a:noFill/>
          <a:ln>
            <a:noFill/>
          </a:ln>
        </p:spPr>
        <p:txBody>
          <a:bodyPr anchorCtr="0" anchor="ctr" bIns="91425" lIns="91425" rIns="91425" tIns="91425">
            <a:noAutofit/>
          </a:bodyPr>
          <a:lstStyle/>
          <a:p>
            <a:pPr lvl="0" algn="r">
              <a:spcBef>
                <a:spcPts val="0"/>
              </a:spcBef>
              <a:buNone/>
            </a:pPr>
            <a:fld id="{00000000-1234-1234-1234-123412341234}" type="slidenum">
              <a:rPr lang="en" sz="1000">
                <a:solidFill>
                  <a:schemeClr val="dk2"/>
                </a:solidFill>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7.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3.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9.gi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hyperlink" Target="https://www.mysql.com/products/workbench/"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6.gi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5.gif"/></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4.gi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1.gif"/></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gif"/></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 Id="rId3" Type="http://schemas.openxmlformats.org/officeDocument/2006/relationships/image" Target="../media/image8.gif"/></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 Id="rId3" Type="http://schemas.openxmlformats.org/officeDocument/2006/relationships/image" Target="../media/image10.gif"/></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3.xml"/><Relationship Id="rId3" Type="http://schemas.openxmlformats.org/officeDocument/2006/relationships/hyperlink" Target="http://lmgtfy.com/?q=sql+foreign+key" TargetMode="Externa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 name="Shape 53"/>
        <p:cNvGrpSpPr/>
        <p:nvPr/>
      </p:nvGrpSpPr>
      <p:grpSpPr>
        <a:xfrm>
          <a:off x="0" y="0"/>
          <a:ext cx="0" cy="0"/>
          <a:chOff x="0" y="0"/>
          <a:chExt cx="0" cy="0"/>
        </a:xfrm>
      </p:grpSpPr>
      <p:sp>
        <p:nvSpPr>
          <p:cNvPr id="54" name="Shape 54"/>
          <p:cNvSpPr txBox="1"/>
          <p:nvPr>
            <p:ph type="ctrTitle"/>
          </p:nvPr>
        </p:nvSpPr>
        <p:spPr>
          <a:xfrm>
            <a:off x="311708" y="744575"/>
            <a:ext cx="8520600" cy="2052600"/>
          </a:xfrm>
          <a:prstGeom prst="rect">
            <a:avLst/>
          </a:prstGeom>
        </p:spPr>
        <p:txBody>
          <a:bodyPr anchorCtr="0" anchor="b" bIns="91425" lIns="91425" rIns="91425" tIns="91425">
            <a:noAutofit/>
          </a:bodyPr>
          <a:lstStyle/>
          <a:p>
            <a:pPr lvl="0">
              <a:spcBef>
                <a:spcPts val="0"/>
              </a:spcBef>
              <a:buNone/>
            </a:pPr>
            <a:r>
              <a:rPr lang="en"/>
              <a:t>Callbacks &amp; MySQL</a:t>
            </a:r>
          </a:p>
        </p:txBody>
      </p:sp>
      <p:sp>
        <p:nvSpPr>
          <p:cNvPr id="55" name="Shape 55"/>
          <p:cNvSpPr txBox="1"/>
          <p:nvPr>
            <p:ph idx="1" type="subTitle"/>
          </p:nvPr>
        </p:nvSpPr>
        <p:spPr>
          <a:xfrm>
            <a:off x="311700" y="2834125"/>
            <a:ext cx="8520600" cy="7926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 name="Shape 101"/>
        <p:cNvGrpSpPr/>
        <p:nvPr/>
      </p:nvGrpSpPr>
      <p:grpSpPr>
        <a:xfrm>
          <a:off x="0" y="0"/>
          <a:ext cx="0" cy="0"/>
          <a:chOff x="0" y="0"/>
          <a:chExt cx="0" cy="0"/>
        </a:xfrm>
      </p:grpSpPr>
      <p:sp>
        <p:nvSpPr>
          <p:cNvPr id="102" name="Shape 102"/>
          <p:cNvSpPr txBox="1"/>
          <p:nvPr>
            <p:ph type="title"/>
          </p:nvPr>
        </p:nvSpPr>
        <p:spPr>
          <a:xfrm>
            <a:off x="311700" y="2150850"/>
            <a:ext cx="8520600" cy="841800"/>
          </a:xfrm>
          <a:prstGeom prst="rect">
            <a:avLst/>
          </a:prstGeom>
        </p:spPr>
        <p:txBody>
          <a:bodyPr anchorCtr="0" anchor="ctr" bIns="91425" lIns="91425" rIns="91425" tIns="91425">
            <a:noAutofit/>
          </a:bodyPr>
          <a:lstStyle/>
          <a:p>
            <a:pPr lvl="0">
              <a:spcBef>
                <a:spcPts val="0"/>
              </a:spcBef>
              <a:buNone/>
            </a:pPr>
            <a:r>
              <a:rPr lang="en"/>
              <a:t>T</a:t>
            </a:r>
            <a:r>
              <a:rPr lang="en"/>
              <a:t>his allows us to write code that deals with values we don't have yet—in this case, the weather data—which will run later, when we do have those values.</a:t>
            </a: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 name="Shape 106"/>
        <p:cNvGrpSpPr/>
        <p:nvPr/>
      </p:nvGrpSpPr>
      <p:grpSpPr>
        <a:xfrm>
          <a:off x="0" y="0"/>
          <a:ext cx="0" cy="0"/>
          <a:chOff x="0" y="0"/>
          <a:chExt cx="0" cy="0"/>
        </a:xfrm>
      </p:grpSpPr>
      <p:sp>
        <p:nvSpPr>
          <p:cNvPr id="107" name="Shape 107"/>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Activity: Callbacks (10 min)</a:t>
            </a:r>
          </a:p>
        </p:txBody>
      </p:sp>
      <p:sp>
        <p:nvSpPr>
          <p:cNvPr id="108" name="Shape 108"/>
          <p:cNvSpPr txBox="1"/>
          <p:nvPr>
            <p:ph idx="1" type="body"/>
          </p:nvPr>
        </p:nvSpPr>
        <p:spPr>
          <a:xfrm>
            <a:off x="311700" y="1152475"/>
            <a:ext cx="8520600" cy="3416400"/>
          </a:xfrm>
          <a:prstGeom prst="rect">
            <a:avLst/>
          </a:prstGeom>
        </p:spPr>
        <p:txBody>
          <a:bodyPr anchorCtr="0" anchor="t" bIns="91425" lIns="91425" rIns="91425" tIns="91425">
            <a:noAutofit/>
          </a:bodyPr>
          <a:lstStyle/>
          <a:p>
            <a:pPr lvl="0">
              <a:spcBef>
                <a:spcPts val="0"/>
              </a:spcBef>
              <a:buNone/>
            </a:pPr>
            <a:r>
              <a:rPr lang="en"/>
              <a:t>See 16-Callbacks for instructions</a:t>
            </a: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 name="Shape 112"/>
        <p:cNvGrpSpPr/>
        <p:nvPr/>
      </p:nvGrpSpPr>
      <p:grpSpPr>
        <a:xfrm>
          <a:off x="0" y="0"/>
          <a:ext cx="0" cy="0"/>
          <a:chOff x="0" y="0"/>
          <a:chExt cx="0" cy="0"/>
        </a:xfrm>
      </p:grpSpPr>
      <p:sp>
        <p:nvSpPr>
          <p:cNvPr id="113" name="Shape 113"/>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Review: Callbacks</a:t>
            </a:r>
          </a:p>
        </p:txBody>
      </p:sp>
      <p:sp>
        <p:nvSpPr>
          <p:cNvPr id="114" name="Shape 114"/>
          <p:cNvSpPr txBox="1"/>
          <p:nvPr>
            <p:ph idx="1" type="body"/>
          </p:nvPr>
        </p:nvSpPr>
        <p:spPr>
          <a:xfrm>
            <a:off x="311700" y="1152475"/>
            <a:ext cx="8520600" cy="3416400"/>
          </a:xfrm>
          <a:prstGeom prst="rect">
            <a:avLst/>
          </a:prstGeom>
        </p:spPr>
        <p:txBody>
          <a:bodyPr anchorCtr="0" anchor="t" bIns="91425" lIns="91425" rIns="91425" tIns="91425">
            <a:noAutofit/>
          </a:bodyPr>
          <a:lstStyle/>
          <a:p>
            <a:pPr indent="-228600" lvl="0" marL="457200" rtl="0">
              <a:spcBef>
                <a:spcPts val="0"/>
              </a:spcBef>
            </a:pPr>
            <a:r>
              <a:rPr lang="en"/>
              <a:t>I</a:t>
            </a:r>
            <a:r>
              <a:rPr lang="en"/>
              <a:t>n each example, func is a value that contains a function </a:t>
            </a:r>
          </a:p>
          <a:p>
            <a:pPr indent="-228600" lvl="1" marL="914400" rtl="0">
              <a:spcBef>
                <a:spcPts val="0"/>
              </a:spcBef>
            </a:pPr>
            <a:r>
              <a:rPr lang="en"/>
              <a:t>This is why we can put parentheses after it—this calls the function</a:t>
            </a:r>
          </a:p>
          <a:p>
            <a:pPr indent="-228600" lvl="0" marL="457200" rtl="0">
              <a:spcBef>
                <a:spcPts val="0"/>
              </a:spcBef>
            </a:pPr>
            <a:r>
              <a:rPr lang="en"/>
              <a:t>When we pass a function a callback, we can do other work before we call the callback</a:t>
            </a: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8" name="Shape 118"/>
        <p:cNvGrpSpPr/>
        <p:nvPr/>
      </p:nvGrpSpPr>
      <p:grpSpPr>
        <a:xfrm>
          <a:off x="0" y="0"/>
          <a:ext cx="0" cy="0"/>
          <a:chOff x="0" y="0"/>
          <a:chExt cx="0" cy="0"/>
        </a:xfrm>
      </p:grpSpPr>
      <p:sp>
        <p:nvSpPr>
          <p:cNvPr id="119" name="Shape 119"/>
          <p:cNvSpPr txBox="1"/>
          <p:nvPr>
            <p:ph type="title"/>
          </p:nvPr>
        </p:nvSpPr>
        <p:spPr>
          <a:xfrm>
            <a:off x="311700" y="2150850"/>
            <a:ext cx="8520600" cy="841800"/>
          </a:xfrm>
          <a:prstGeom prst="rect">
            <a:avLst/>
          </a:prstGeom>
        </p:spPr>
        <p:txBody>
          <a:bodyPr anchorCtr="0" anchor="ctr" bIns="91425" lIns="91425" rIns="91425" tIns="91425">
            <a:noAutofit/>
          </a:bodyPr>
          <a:lstStyle/>
          <a:p>
            <a:pPr lvl="0">
              <a:spcBef>
                <a:spcPts val="0"/>
              </a:spcBef>
              <a:buNone/>
            </a:pPr>
            <a:r>
              <a:rPr lang="en"/>
              <a:t>Homework</a:t>
            </a: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3" name="Shape 123"/>
        <p:cNvGrpSpPr/>
        <p:nvPr/>
      </p:nvGrpSpPr>
      <p:grpSpPr>
        <a:xfrm>
          <a:off x="0" y="0"/>
          <a:ext cx="0" cy="0"/>
          <a:chOff x="0" y="0"/>
          <a:chExt cx="0" cy="0"/>
        </a:xfrm>
      </p:grpSpPr>
      <p:pic>
        <p:nvPicPr>
          <p:cNvPr id="124" name="Shape 124"/>
          <p:cNvPicPr preferRelativeResize="0"/>
          <p:nvPr/>
        </p:nvPicPr>
        <p:blipFill>
          <a:blip r:embed="rId3">
            <a:alphaModFix/>
          </a:blip>
          <a:stretch>
            <a:fillRect/>
          </a:stretch>
        </p:blipFill>
        <p:spPr>
          <a:xfrm>
            <a:off x="1947287" y="1648725"/>
            <a:ext cx="5249431" cy="18460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8" name="Shape 128"/>
        <p:cNvGrpSpPr/>
        <p:nvPr/>
      </p:nvGrpSpPr>
      <p:grpSpPr>
        <a:xfrm>
          <a:off x="0" y="0"/>
          <a:ext cx="0" cy="0"/>
          <a:chOff x="0" y="0"/>
          <a:chExt cx="0" cy="0"/>
        </a:xfrm>
      </p:grpSpPr>
      <p:pic>
        <p:nvPicPr>
          <p:cNvPr id="129" name="Shape 129"/>
          <p:cNvPicPr preferRelativeResize="0"/>
          <p:nvPr/>
        </p:nvPicPr>
        <p:blipFill>
          <a:blip r:embed="rId3">
            <a:alphaModFix/>
          </a:blip>
          <a:stretch>
            <a:fillRect/>
          </a:stretch>
        </p:blipFill>
        <p:spPr>
          <a:xfrm>
            <a:off x="3129774" y="1648725"/>
            <a:ext cx="2884452" cy="184604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 name="Shape 133"/>
        <p:cNvGrpSpPr/>
        <p:nvPr/>
      </p:nvGrpSpPr>
      <p:grpSpPr>
        <a:xfrm>
          <a:off x="0" y="0"/>
          <a:ext cx="0" cy="0"/>
          <a:chOff x="0" y="0"/>
          <a:chExt cx="0" cy="0"/>
        </a:xfrm>
      </p:grpSpPr>
      <p:pic>
        <p:nvPicPr>
          <p:cNvPr id="134" name="Shape 134"/>
          <p:cNvPicPr preferRelativeResize="0"/>
          <p:nvPr/>
        </p:nvPicPr>
        <p:blipFill>
          <a:blip r:embed="rId3">
            <a:alphaModFix/>
          </a:blip>
          <a:stretch>
            <a:fillRect/>
          </a:stretch>
        </p:blipFill>
        <p:spPr>
          <a:xfrm>
            <a:off x="2286000" y="285750"/>
            <a:ext cx="4572000" cy="45720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8" name="Shape 138"/>
        <p:cNvGrpSpPr/>
        <p:nvPr/>
      </p:nvGrpSpPr>
      <p:grpSpPr>
        <a:xfrm>
          <a:off x="0" y="0"/>
          <a:ext cx="0" cy="0"/>
          <a:chOff x="0" y="0"/>
          <a:chExt cx="0" cy="0"/>
        </a:xfrm>
      </p:grpSpPr>
      <p:sp>
        <p:nvSpPr>
          <p:cNvPr id="139" name="Shape 139"/>
          <p:cNvSpPr txBox="1"/>
          <p:nvPr>
            <p:ph type="title"/>
          </p:nvPr>
        </p:nvSpPr>
        <p:spPr>
          <a:xfrm>
            <a:off x="311700" y="2150850"/>
            <a:ext cx="8520600" cy="841800"/>
          </a:xfrm>
          <a:prstGeom prst="rect">
            <a:avLst/>
          </a:prstGeom>
        </p:spPr>
        <p:txBody>
          <a:bodyPr anchorCtr="0" anchor="ctr" bIns="91425" lIns="91425" rIns="91425" tIns="91425">
            <a:noAutofit/>
          </a:bodyPr>
          <a:lstStyle/>
          <a:p>
            <a:pPr lvl="0">
              <a:spcBef>
                <a:spcPts val="0"/>
              </a:spcBef>
              <a:buNone/>
            </a:pPr>
            <a:r>
              <a:rPr lang="en"/>
              <a:t>Introduction to SQL &amp; MySQL</a:t>
            </a: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3" name="Shape 143"/>
        <p:cNvGrpSpPr/>
        <p:nvPr/>
      </p:nvGrpSpPr>
      <p:grpSpPr>
        <a:xfrm>
          <a:off x="0" y="0"/>
          <a:ext cx="0" cy="0"/>
          <a:chOff x="0" y="0"/>
          <a:chExt cx="0" cy="0"/>
        </a:xfrm>
      </p:grpSpPr>
      <p:sp>
        <p:nvSpPr>
          <p:cNvPr id="144" name="Shape 144"/>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SQL</a:t>
            </a:r>
          </a:p>
        </p:txBody>
      </p:sp>
      <p:sp>
        <p:nvSpPr>
          <p:cNvPr id="145" name="Shape 145"/>
          <p:cNvSpPr txBox="1"/>
          <p:nvPr>
            <p:ph idx="1" type="body"/>
          </p:nvPr>
        </p:nvSpPr>
        <p:spPr>
          <a:xfrm>
            <a:off x="311700" y="1152475"/>
            <a:ext cx="8520600" cy="3416400"/>
          </a:xfrm>
          <a:prstGeom prst="rect">
            <a:avLst/>
          </a:prstGeom>
        </p:spPr>
        <p:txBody>
          <a:bodyPr anchorCtr="0" anchor="t" bIns="91425" lIns="91425" rIns="91425" tIns="91425">
            <a:noAutofit/>
          </a:bodyPr>
          <a:lstStyle/>
          <a:p>
            <a:pPr indent="-228600" lvl="0" marL="457200" rtl="0">
              <a:spcBef>
                <a:spcPts val="0"/>
              </a:spcBef>
            </a:pPr>
            <a:r>
              <a:rPr lang="en"/>
              <a:t>SQL (often pronounced "Sequel") stands for "Structured Query Language" and is a powerful programming tool that was specifically designed to allow programmers with the ability to create, populate, manipulate, and access databases so as to provide them with an easy method to deal with server-side storage.</a:t>
            </a: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9" name="Shape 149"/>
        <p:cNvGrpSpPr/>
        <p:nvPr/>
      </p:nvGrpSpPr>
      <p:grpSpPr>
        <a:xfrm>
          <a:off x="0" y="0"/>
          <a:ext cx="0" cy="0"/>
          <a:chOff x="0" y="0"/>
          <a:chExt cx="0" cy="0"/>
        </a:xfrm>
      </p:grpSpPr>
      <p:sp>
        <p:nvSpPr>
          <p:cNvPr id="150" name="Shape 150"/>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MySQL</a:t>
            </a:r>
          </a:p>
        </p:txBody>
      </p:sp>
      <p:sp>
        <p:nvSpPr>
          <p:cNvPr id="151" name="Shape 151"/>
          <p:cNvSpPr txBox="1"/>
          <p:nvPr>
            <p:ph idx="1" type="body"/>
          </p:nvPr>
        </p:nvSpPr>
        <p:spPr>
          <a:xfrm>
            <a:off x="311700" y="1152475"/>
            <a:ext cx="8520600" cy="3416400"/>
          </a:xfrm>
          <a:prstGeom prst="rect">
            <a:avLst/>
          </a:prstGeom>
        </p:spPr>
        <p:txBody>
          <a:bodyPr anchorCtr="0" anchor="t" bIns="91425" lIns="91425" rIns="91425" tIns="91425">
            <a:noAutofit/>
          </a:bodyPr>
          <a:lstStyle/>
          <a:p>
            <a:pPr indent="-228600" lvl="0" marL="457200" rtl="0">
              <a:spcBef>
                <a:spcPts val="0"/>
              </a:spcBef>
            </a:pPr>
            <a:r>
              <a:rPr lang="en"/>
              <a:t>MySQL (often pronounced "My Sequel") is a popular type of open source software that can be placed on a server so as to allow SQL commands to affect the data stored on the server.</a:t>
            </a: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 name="Shape 59"/>
        <p:cNvGrpSpPr/>
        <p:nvPr/>
      </p:nvGrpSpPr>
      <p:grpSpPr>
        <a:xfrm>
          <a:off x="0" y="0"/>
          <a:ext cx="0" cy="0"/>
          <a:chOff x="0" y="0"/>
          <a:chExt cx="0" cy="0"/>
        </a:xfrm>
      </p:grpSpPr>
      <p:sp>
        <p:nvSpPr>
          <p:cNvPr id="60" name="Shape 60"/>
          <p:cNvSpPr txBox="1"/>
          <p:nvPr>
            <p:ph type="title"/>
          </p:nvPr>
        </p:nvSpPr>
        <p:spPr>
          <a:xfrm>
            <a:off x="311700" y="2150850"/>
            <a:ext cx="8520600" cy="841800"/>
          </a:xfrm>
          <a:prstGeom prst="rect">
            <a:avLst/>
          </a:prstGeom>
        </p:spPr>
        <p:txBody>
          <a:bodyPr anchorCtr="0" anchor="ctr" bIns="91425" lIns="91425" rIns="91425" tIns="91425">
            <a:noAutofit/>
          </a:bodyPr>
          <a:lstStyle/>
          <a:p>
            <a:pPr lvl="0">
              <a:spcBef>
                <a:spcPts val="0"/>
              </a:spcBef>
              <a:buNone/>
            </a:pPr>
            <a:r>
              <a:rPr lang="en"/>
              <a:t>How do we declare functions?</a:t>
            </a: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5" name="Shape 155"/>
        <p:cNvGrpSpPr/>
        <p:nvPr/>
      </p:nvGrpSpPr>
      <p:grpSpPr>
        <a:xfrm>
          <a:off x="0" y="0"/>
          <a:ext cx="0" cy="0"/>
          <a:chOff x="0" y="0"/>
          <a:chExt cx="0" cy="0"/>
        </a:xfrm>
      </p:grpSpPr>
      <p:sp>
        <p:nvSpPr>
          <p:cNvPr id="156" name="Shape 156"/>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Tables</a:t>
            </a:r>
          </a:p>
        </p:txBody>
      </p:sp>
      <p:sp>
        <p:nvSpPr>
          <p:cNvPr id="157" name="Shape 157"/>
          <p:cNvSpPr txBox="1"/>
          <p:nvPr>
            <p:ph idx="1" type="body"/>
          </p:nvPr>
        </p:nvSpPr>
        <p:spPr>
          <a:xfrm>
            <a:off x="311700" y="1152475"/>
            <a:ext cx="8520600" cy="3416400"/>
          </a:xfrm>
          <a:prstGeom prst="rect">
            <a:avLst/>
          </a:prstGeom>
        </p:spPr>
        <p:txBody>
          <a:bodyPr anchorCtr="0" anchor="t" bIns="91425" lIns="91425" rIns="91425" tIns="91425">
            <a:noAutofit/>
          </a:bodyPr>
          <a:lstStyle/>
          <a:p>
            <a:pPr indent="-228600" lvl="0" marL="457200" rtl="0">
              <a:spcBef>
                <a:spcPts val="0"/>
              </a:spcBef>
            </a:pPr>
            <a:r>
              <a:rPr lang="en"/>
              <a:t>Data using SQL is stored in tables on the server much like those you would create in Microsoft excel or in Google spreadsheets, making the data easy to visualize and search through.</a:t>
            </a: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1" name="Shape 161"/>
        <p:cNvGrpSpPr/>
        <p:nvPr/>
      </p:nvGrpSpPr>
      <p:grpSpPr>
        <a:xfrm>
          <a:off x="0" y="0"/>
          <a:ext cx="0" cy="0"/>
          <a:chOff x="0" y="0"/>
          <a:chExt cx="0" cy="0"/>
        </a:xfrm>
      </p:grpSpPr>
      <p:sp>
        <p:nvSpPr>
          <p:cNvPr id="162" name="Shape 162"/>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Install MySQL Workbench</a:t>
            </a:r>
          </a:p>
        </p:txBody>
      </p:sp>
      <p:sp>
        <p:nvSpPr>
          <p:cNvPr id="163" name="Shape 163"/>
          <p:cNvSpPr txBox="1"/>
          <p:nvPr>
            <p:ph idx="1" type="body"/>
          </p:nvPr>
        </p:nvSpPr>
        <p:spPr>
          <a:xfrm>
            <a:off x="311700" y="1152475"/>
            <a:ext cx="8520600" cy="3416400"/>
          </a:xfrm>
          <a:prstGeom prst="rect">
            <a:avLst/>
          </a:prstGeom>
        </p:spPr>
        <p:txBody>
          <a:bodyPr anchorCtr="0" anchor="t" bIns="91425" lIns="91425" rIns="91425" tIns="91425">
            <a:noAutofit/>
          </a:bodyPr>
          <a:lstStyle/>
          <a:p>
            <a:pPr lvl="0">
              <a:spcBef>
                <a:spcPts val="0"/>
              </a:spcBef>
              <a:buNone/>
            </a:pPr>
            <a:r>
              <a:rPr lang="en"/>
              <a:t>Here </a:t>
            </a:r>
            <a:r>
              <a:rPr lang="en" u="sng">
                <a:solidFill>
                  <a:schemeClr val="hlink"/>
                </a:solidFill>
                <a:hlinkClick r:id="rId3"/>
              </a:rPr>
              <a:t>https://www.mysql.com/products/workbench/</a:t>
            </a: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7" name="Shape 167"/>
        <p:cNvGrpSpPr/>
        <p:nvPr/>
      </p:nvGrpSpPr>
      <p:grpSpPr>
        <a:xfrm>
          <a:off x="0" y="0"/>
          <a:ext cx="0" cy="0"/>
          <a:chOff x="0" y="0"/>
          <a:chExt cx="0" cy="0"/>
        </a:xfrm>
      </p:grpSpPr>
      <p:sp>
        <p:nvSpPr>
          <p:cNvPr id="168" name="Shape 168"/>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Demo: Creating a LocalHost Connection</a:t>
            </a:r>
          </a:p>
        </p:txBody>
      </p:sp>
      <p:sp>
        <p:nvSpPr>
          <p:cNvPr id="169" name="Shape 169"/>
          <p:cNvSpPr txBox="1"/>
          <p:nvPr>
            <p:ph idx="1" type="body"/>
          </p:nvPr>
        </p:nvSpPr>
        <p:spPr>
          <a:xfrm>
            <a:off x="311700" y="1152475"/>
            <a:ext cx="8520600" cy="3416400"/>
          </a:xfrm>
          <a:prstGeom prst="rect">
            <a:avLst/>
          </a:prstGeom>
        </p:spPr>
        <p:txBody>
          <a:bodyPr anchorCtr="0" anchor="t" bIns="91425" lIns="91425" rIns="91425" tIns="91425">
            <a:noAutofit/>
          </a:bodyPr>
          <a:lstStyle/>
          <a:p>
            <a:pPr indent="-228600" lvl="0" marL="457200" rtl="0">
              <a:spcBef>
                <a:spcPts val="0"/>
              </a:spcBef>
            </a:pPr>
            <a:r>
              <a:rPr lang="en"/>
              <a:t>This type of connection allows us to create locally stored data on our computers as if they were an external server.</a:t>
            </a:r>
          </a:p>
          <a:p>
            <a:pPr indent="-228600" lvl="0" marL="457200" rtl="0">
              <a:spcBef>
                <a:spcPts val="0"/>
              </a:spcBef>
            </a:pPr>
            <a:r>
              <a:rPr lang="en"/>
              <a:t>This is a much better alternative to spending hundreds to thousands of dollars on buying a server itself for the purposes of practicing on.</a:t>
            </a: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3" name="Shape 173"/>
        <p:cNvGrpSpPr/>
        <p:nvPr/>
      </p:nvGrpSpPr>
      <p:grpSpPr>
        <a:xfrm>
          <a:off x="0" y="0"/>
          <a:ext cx="0" cy="0"/>
          <a:chOff x="0" y="0"/>
          <a:chExt cx="0" cy="0"/>
        </a:xfrm>
      </p:grpSpPr>
      <p:sp>
        <p:nvSpPr>
          <p:cNvPr id="174" name="Shape 174"/>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MySQL Workbench</a:t>
            </a:r>
          </a:p>
        </p:txBody>
      </p:sp>
      <p:sp>
        <p:nvSpPr>
          <p:cNvPr id="175" name="Shape 175"/>
          <p:cNvSpPr txBox="1"/>
          <p:nvPr>
            <p:ph idx="1" type="body"/>
          </p:nvPr>
        </p:nvSpPr>
        <p:spPr>
          <a:xfrm>
            <a:off x="311700" y="1152475"/>
            <a:ext cx="8520600" cy="3416400"/>
          </a:xfrm>
          <a:prstGeom prst="rect">
            <a:avLst/>
          </a:prstGeom>
        </p:spPr>
        <p:txBody>
          <a:bodyPr anchorCtr="0" anchor="t" bIns="91425" lIns="91425" rIns="91425" tIns="91425">
            <a:noAutofit/>
          </a:bodyPr>
          <a:lstStyle/>
          <a:p>
            <a:pPr indent="-228600" lvl="0" marL="457200" rtl="0">
              <a:lnSpc>
                <a:spcPct val="100000"/>
              </a:lnSpc>
              <a:spcBef>
                <a:spcPts val="0"/>
              </a:spcBef>
            </a:pPr>
            <a:r>
              <a:rPr lang="en"/>
              <a:t>Enter "Local Instance MySQL" as your connection name</a:t>
            </a:r>
          </a:p>
          <a:p>
            <a:pPr indent="-228600" lvl="0" marL="457200" rtl="0">
              <a:lnSpc>
                <a:spcPct val="100000"/>
              </a:lnSpc>
              <a:spcBef>
                <a:spcPts val="0"/>
              </a:spcBef>
            </a:pPr>
            <a:r>
              <a:rPr lang="en"/>
              <a:t>Make sure your connection is set to "Standard (TCP/IP)"</a:t>
            </a:r>
          </a:p>
          <a:p>
            <a:pPr indent="-228600" lvl="0" marL="457200" rtl="0">
              <a:lnSpc>
                <a:spcPct val="100000"/>
              </a:lnSpc>
              <a:spcBef>
                <a:spcPts val="0"/>
              </a:spcBef>
            </a:pPr>
            <a:r>
              <a:rPr lang="en"/>
              <a:t>Enter "localhost" as the Hostname</a:t>
            </a:r>
          </a:p>
          <a:p>
            <a:pPr indent="-228600" lvl="0" marL="457200" rtl="0">
              <a:lnSpc>
                <a:spcPct val="100000"/>
              </a:lnSpc>
              <a:spcBef>
                <a:spcPts val="0"/>
              </a:spcBef>
            </a:pPr>
            <a:r>
              <a:rPr lang="en"/>
              <a:t>Enter "3306" as the port for your connection. </a:t>
            </a:r>
          </a:p>
          <a:p>
            <a:pPr indent="-228600" lvl="0" marL="457200" rtl="0">
              <a:lnSpc>
                <a:spcPct val="100000"/>
              </a:lnSpc>
              <a:spcBef>
                <a:spcPts val="0"/>
              </a:spcBef>
            </a:pPr>
            <a:r>
              <a:rPr lang="en"/>
              <a:t>Enter your MySQL username into the Username section (Default is "root")</a:t>
            </a:r>
          </a:p>
          <a:p>
            <a:pPr indent="-228600" lvl="0" marL="457200" rtl="0">
              <a:lnSpc>
                <a:spcPct val="100000"/>
              </a:lnSpc>
              <a:spcBef>
                <a:spcPts val="0"/>
              </a:spcBef>
            </a:pPr>
            <a:r>
              <a:rPr lang="en"/>
              <a:t>Click on the Store In Vault/Keychain and enter in your MySQL password </a:t>
            </a:r>
          </a:p>
          <a:p>
            <a:pPr indent="-228600" lvl="0" marL="457200" rtl="0">
              <a:lnSpc>
                <a:spcPct val="100000"/>
              </a:lnSpc>
              <a:spcBef>
                <a:spcPts val="0"/>
              </a:spcBef>
            </a:pPr>
            <a:r>
              <a:rPr lang="en"/>
              <a:t>Leave the Default Schema field empty</a:t>
            </a:r>
          </a:p>
          <a:p>
            <a:pPr indent="-228600" lvl="0" marL="457200" rtl="0">
              <a:lnSpc>
                <a:spcPct val="100000"/>
              </a:lnSpc>
              <a:spcBef>
                <a:spcPts val="0"/>
              </a:spcBef>
            </a:pPr>
            <a:r>
              <a:rPr lang="en"/>
              <a:t>Click on the "Test Connection" button</a:t>
            </a:r>
          </a:p>
          <a:p>
            <a:pPr indent="-228600" lvl="1" marL="914400" rtl="0">
              <a:lnSpc>
                <a:spcPct val="100000"/>
              </a:lnSpc>
              <a:spcBef>
                <a:spcPts val="0"/>
              </a:spcBef>
            </a:pPr>
            <a:r>
              <a:rPr lang="en"/>
              <a:t>If successful, hit okay and your new connection should appear on the main page.</a:t>
            </a:r>
          </a:p>
          <a:p>
            <a:pPr indent="-228600" lvl="1" marL="914400" rtl="0">
              <a:lnSpc>
                <a:spcPct val="100000"/>
              </a:lnSpc>
              <a:spcBef>
                <a:spcPts val="0"/>
              </a:spcBef>
            </a:pPr>
            <a:r>
              <a:rPr lang="en"/>
              <a:t>It is imperative that the server be starter for Workbench to be able to connect to the database.</a:t>
            </a:r>
          </a:p>
          <a:p>
            <a:pPr indent="-228600" lvl="0" marL="457200" rtl="0">
              <a:lnSpc>
                <a:spcPct val="100000"/>
              </a:lnSpc>
              <a:spcBef>
                <a:spcPts val="0"/>
              </a:spcBef>
            </a:pPr>
            <a:r>
              <a:rPr lang="en"/>
              <a:t>Now double-click on that connection, enter your password if necessary, and the SQL editor will appear.</a:t>
            </a:r>
          </a:p>
          <a:p>
            <a:pPr lvl="0" rtl="0">
              <a:lnSpc>
                <a:spcPct val="100000"/>
              </a:lnSpc>
              <a:spcBef>
                <a:spcPts val="0"/>
              </a:spcBef>
              <a:buClr>
                <a:schemeClr val="dk1"/>
              </a:buClr>
              <a:buSzPct val="61111"/>
              <a:buFont typeface="Arial"/>
              <a:buNone/>
            </a:pPr>
            <a:r>
              <a:t/>
            </a:r>
            <a:endParaRPr/>
          </a:p>
          <a:p>
            <a:pPr lvl="0" rtl="0">
              <a:lnSpc>
                <a:spcPct val="100000"/>
              </a:lnSpc>
              <a:spcBef>
                <a:spcPts val="0"/>
              </a:spcBef>
              <a:buNone/>
            </a:pPr>
            <a:r>
              <a:t/>
            </a:r>
            <a:endParaRPr/>
          </a:p>
          <a:p>
            <a:pPr lvl="0">
              <a:spcBef>
                <a:spcPts val="0"/>
              </a:spcBef>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9" name="Shape 179"/>
        <p:cNvGrpSpPr/>
        <p:nvPr/>
      </p:nvGrpSpPr>
      <p:grpSpPr>
        <a:xfrm>
          <a:off x="0" y="0"/>
          <a:ext cx="0" cy="0"/>
          <a:chOff x="0" y="0"/>
          <a:chExt cx="0" cy="0"/>
        </a:xfrm>
      </p:grpSpPr>
      <p:sp>
        <p:nvSpPr>
          <p:cNvPr id="180" name="Shape 180"/>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Activity: Creating a LocalHost Connection (30 min)</a:t>
            </a:r>
          </a:p>
        </p:txBody>
      </p:sp>
      <p:sp>
        <p:nvSpPr>
          <p:cNvPr id="181" name="Shape 181"/>
          <p:cNvSpPr txBox="1"/>
          <p:nvPr>
            <p:ph idx="1" type="body"/>
          </p:nvPr>
        </p:nvSpPr>
        <p:spPr>
          <a:xfrm>
            <a:off x="311700" y="1152475"/>
            <a:ext cx="8520600" cy="34164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5" name="Shape 185"/>
        <p:cNvGrpSpPr/>
        <p:nvPr/>
      </p:nvGrpSpPr>
      <p:grpSpPr>
        <a:xfrm>
          <a:off x="0" y="0"/>
          <a:ext cx="0" cy="0"/>
          <a:chOff x="0" y="0"/>
          <a:chExt cx="0" cy="0"/>
        </a:xfrm>
      </p:grpSpPr>
      <p:sp>
        <p:nvSpPr>
          <p:cNvPr id="186" name="Shape 186"/>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Connections vs. Databases</a:t>
            </a:r>
          </a:p>
        </p:txBody>
      </p:sp>
      <p:sp>
        <p:nvSpPr>
          <p:cNvPr id="187" name="Shape 187"/>
          <p:cNvSpPr txBox="1"/>
          <p:nvPr>
            <p:ph idx="1" type="body"/>
          </p:nvPr>
        </p:nvSpPr>
        <p:spPr>
          <a:xfrm>
            <a:off x="311700" y="1152475"/>
            <a:ext cx="8520600" cy="3416400"/>
          </a:xfrm>
          <a:prstGeom prst="rect">
            <a:avLst/>
          </a:prstGeom>
        </p:spPr>
        <p:txBody>
          <a:bodyPr anchorCtr="0" anchor="t" bIns="91425" lIns="91425" rIns="91425" tIns="91425">
            <a:noAutofit/>
          </a:bodyPr>
          <a:lstStyle/>
          <a:p>
            <a:pPr indent="-228600" lvl="0" marL="457200" rtl="0">
              <a:lnSpc>
                <a:spcPct val="100000"/>
              </a:lnSpc>
              <a:spcBef>
                <a:spcPts val="0"/>
              </a:spcBef>
            </a:pPr>
            <a:r>
              <a:rPr lang="en"/>
              <a:t>Note the "SCHEMAS" section on the left side of their page is pretty much empty other than including the built-in sys, sakila, and world databases. These databases would not appear on external servers.</a:t>
            </a:r>
          </a:p>
          <a:p>
            <a:pPr indent="-228600" lvl="0" marL="457200" rtl="0">
              <a:lnSpc>
                <a:spcPct val="100000"/>
              </a:lnSpc>
              <a:spcBef>
                <a:spcPts val="0"/>
              </a:spcBef>
            </a:pPr>
            <a:r>
              <a:rPr lang="en"/>
              <a:t>Connecting to a server does not mean that you have created a database on that server. This means that, even if we wanted to, we could not yet populate our localhost connection with data until we create a database to house the data.</a:t>
            </a:r>
          </a:p>
          <a:p>
            <a:pPr indent="-228600" lvl="0" marL="457200">
              <a:lnSpc>
                <a:spcPct val="100000"/>
              </a:lnSpc>
              <a:spcBef>
                <a:spcPts val="0"/>
              </a:spcBef>
            </a:pPr>
            <a:r>
              <a:rPr lang="en"/>
              <a:t>The connection is a road which leads to an empty lot. Before we can populate the area, we first need to lay the foundations for houses (create a database), and build the houses (create a table).</a:t>
            </a: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1" name="Shape 191"/>
        <p:cNvGrpSpPr/>
        <p:nvPr/>
      </p:nvGrpSpPr>
      <p:grpSpPr>
        <a:xfrm>
          <a:off x="0" y="0"/>
          <a:ext cx="0" cy="0"/>
          <a:chOff x="0" y="0"/>
          <a:chExt cx="0" cy="0"/>
        </a:xfrm>
      </p:grpSpPr>
      <p:sp>
        <p:nvSpPr>
          <p:cNvPr id="192" name="Shape 192"/>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Quick Note on Schemas</a:t>
            </a:r>
          </a:p>
        </p:txBody>
      </p:sp>
      <p:sp>
        <p:nvSpPr>
          <p:cNvPr id="193" name="Shape 193"/>
          <p:cNvSpPr txBox="1"/>
          <p:nvPr>
            <p:ph idx="1" type="body"/>
          </p:nvPr>
        </p:nvSpPr>
        <p:spPr>
          <a:xfrm>
            <a:off x="311700" y="1152475"/>
            <a:ext cx="8520600" cy="3416400"/>
          </a:xfrm>
          <a:prstGeom prst="rect">
            <a:avLst/>
          </a:prstGeom>
        </p:spPr>
        <p:txBody>
          <a:bodyPr anchorCtr="0" anchor="t" bIns="91425" lIns="91425" rIns="91425" tIns="91425">
            <a:noAutofit/>
          </a:bodyPr>
          <a:lstStyle/>
          <a:p>
            <a:pPr lvl="0">
              <a:spcBef>
                <a:spcPts val="0"/>
              </a:spcBef>
              <a:buNone/>
            </a:pPr>
            <a:r>
              <a:rPr lang="en"/>
              <a:t>A database schema is the skeleton structure that represents the logical view of the entire database. It defines how the data is organized and how the relations among them are associated. It formulates all the constraints that are to be applied on the data.</a:t>
            </a: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7" name="Shape 197"/>
        <p:cNvGrpSpPr/>
        <p:nvPr/>
      </p:nvGrpSpPr>
      <p:grpSpPr>
        <a:xfrm>
          <a:off x="0" y="0"/>
          <a:ext cx="0" cy="0"/>
          <a:chOff x="0" y="0"/>
          <a:chExt cx="0" cy="0"/>
        </a:xfrm>
      </p:grpSpPr>
      <p:sp>
        <p:nvSpPr>
          <p:cNvPr id="198" name="Shape 198"/>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Demo: Creating a Database</a:t>
            </a:r>
          </a:p>
        </p:txBody>
      </p:sp>
      <p:sp>
        <p:nvSpPr>
          <p:cNvPr id="199" name="Shape 199"/>
          <p:cNvSpPr txBox="1"/>
          <p:nvPr>
            <p:ph idx="1" type="body"/>
          </p:nvPr>
        </p:nvSpPr>
        <p:spPr>
          <a:xfrm>
            <a:off x="311700" y="1152475"/>
            <a:ext cx="8520600" cy="3416400"/>
          </a:xfrm>
          <a:prstGeom prst="rect">
            <a:avLst/>
          </a:prstGeom>
        </p:spPr>
        <p:txBody>
          <a:bodyPr anchorCtr="0" anchor="t" bIns="91425" lIns="91425" rIns="91425" tIns="91425">
            <a:noAutofit/>
          </a:bodyPr>
          <a:lstStyle/>
          <a:p>
            <a:pPr indent="-228600" lvl="0" marL="457200" rtl="0">
              <a:lnSpc>
                <a:spcPct val="100000"/>
              </a:lnSpc>
              <a:spcBef>
                <a:spcPts val="0"/>
              </a:spcBef>
            </a:pPr>
            <a:r>
              <a:rPr lang="en"/>
              <a:t>CREATE DATABASE animals_db;</a:t>
            </a:r>
          </a:p>
          <a:p>
            <a:pPr indent="-228600" lvl="1" marL="914400" rtl="0">
              <a:lnSpc>
                <a:spcPct val="100000"/>
              </a:lnSpc>
              <a:spcBef>
                <a:spcPts val="0"/>
              </a:spcBef>
            </a:pPr>
            <a:r>
              <a:rPr lang="en"/>
              <a:t>This line of code will create a MySQL database on the server</a:t>
            </a:r>
          </a:p>
          <a:p>
            <a:pPr indent="-228600" lvl="1" marL="914400" rtl="0">
              <a:lnSpc>
                <a:spcPct val="100000"/>
              </a:lnSpc>
              <a:spcBef>
                <a:spcPts val="0"/>
              </a:spcBef>
            </a:pPr>
            <a:r>
              <a:rPr lang="en"/>
              <a:t>Don’t forget the semicolon!</a:t>
            </a:r>
          </a:p>
          <a:p>
            <a:pPr indent="-228600" lvl="0" marL="457200" rtl="0">
              <a:lnSpc>
                <a:spcPct val="100000"/>
              </a:lnSpc>
              <a:spcBef>
                <a:spcPts val="0"/>
              </a:spcBef>
            </a:pPr>
            <a:r>
              <a:rPr lang="en"/>
              <a:t>Click the lightning bolt</a:t>
            </a:r>
          </a:p>
          <a:p>
            <a:pPr indent="-228600" lvl="1" marL="914400" rtl="0">
              <a:lnSpc>
                <a:spcPct val="100000"/>
              </a:lnSpc>
              <a:spcBef>
                <a:spcPts val="0"/>
              </a:spcBef>
            </a:pPr>
            <a:r>
              <a:rPr lang="en"/>
              <a:t>Note the confirmation</a:t>
            </a:r>
          </a:p>
          <a:p>
            <a:pPr indent="-228600" lvl="0" marL="457200">
              <a:lnSpc>
                <a:spcPct val="100000"/>
              </a:lnSpc>
              <a:spcBef>
                <a:spcPts val="0"/>
              </a:spcBef>
            </a:pPr>
            <a:r>
              <a:rPr lang="en"/>
              <a:t>Reload</a:t>
            </a: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3" name="Shape 203"/>
        <p:cNvGrpSpPr/>
        <p:nvPr/>
      </p:nvGrpSpPr>
      <p:grpSpPr>
        <a:xfrm>
          <a:off x="0" y="0"/>
          <a:ext cx="0" cy="0"/>
          <a:chOff x="0" y="0"/>
          <a:chExt cx="0" cy="0"/>
        </a:xfrm>
      </p:grpSpPr>
      <p:sp>
        <p:nvSpPr>
          <p:cNvPr id="204" name="Shape 204"/>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Demo: Creating a Table</a:t>
            </a:r>
          </a:p>
        </p:txBody>
      </p:sp>
      <p:sp>
        <p:nvSpPr>
          <p:cNvPr id="205" name="Shape 205"/>
          <p:cNvSpPr txBox="1"/>
          <p:nvPr>
            <p:ph idx="1" type="body"/>
          </p:nvPr>
        </p:nvSpPr>
        <p:spPr>
          <a:xfrm>
            <a:off x="311700" y="1152475"/>
            <a:ext cx="8520600" cy="3416400"/>
          </a:xfrm>
          <a:prstGeom prst="rect">
            <a:avLst/>
          </a:prstGeom>
        </p:spPr>
        <p:txBody>
          <a:bodyPr anchorCtr="0" anchor="t" bIns="91425" lIns="91425" rIns="91425" tIns="91425">
            <a:noAutofit/>
          </a:bodyPr>
          <a:lstStyle/>
          <a:p>
            <a:pPr indent="-69850" lvl="0" marL="152400" marR="152400" rtl="0">
              <a:lnSpc>
                <a:spcPct val="145000"/>
              </a:lnSpc>
              <a:spcBef>
                <a:spcPts val="0"/>
              </a:spcBef>
              <a:spcAft>
                <a:spcPts val="0"/>
              </a:spcAft>
              <a:buClr>
                <a:schemeClr val="dk1"/>
              </a:buClr>
              <a:buSzPct val="78571"/>
              <a:buFont typeface="Arial"/>
              <a:buNone/>
            </a:pPr>
            <a:r>
              <a:rPr lang="en" sz="1400">
                <a:solidFill>
                  <a:srgbClr val="24292E"/>
                </a:solidFill>
                <a:highlight>
                  <a:srgbClr val="F6F8FA"/>
                </a:highlight>
                <a:latin typeface="Verdana"/>
                <a:ea typeface="Verdana"/>
                <a:cs typeface="Verdana"/>
                <a:sym typeface="Verdana"/>
              </a:rPr>
              <a:t>USE animals_db;</a:t>
            </a:r>
            <a:br>
              <a:rPr lang="en" sz="1400">
                <a:solidFill>
                  <a:srgbClr val="24292E"/>
                </a:solidFill>
                <a:highlight>
                  <a:srgbClr val="F6F8FA"/>
                </a:highlight>
                <a:latin typeface="Verdana"/>
                <a:ea typeface="Verdana"/>
                <a:cs typeface="Verdana"/>
                <a:sym typeface="Verdana"/>
              </a:rPr>
            </a:br>
            <a:br>
              <a:rPr lang="en" sz="1400">
                <a:solidFill>
                  <a:srgbClr val="24292E"/>
                </a:solidFill>
                <a:highlight>
                  <a:srgbClr val="F6F8FA"/>
                </a:highlight>
                <a:latin typeface="Verdana"/>
                <a:ea typeface="Verdana"/>
                <a:cs typeface="Verdana"/>
                <a:sym typeface="Verdana"/>
              </a:rPr>
            </a:br>
            <a:r>
              <a:rPr lang="en" sz="1400">
                <a:solidFill>
                  <a:srgbClr val="D73A49"/>
                </a:solidFill>
                <a:highlight>
                  <a:srgbClr val="F6F8FA"/>
                </a:highlight>
                <a:latin typeface="Verdana"/>
                <a:ea typeface="Verdana"/>
                <a:cs typeface="Verdana"/>
                <a:sym typeface="Verdana"/>
              </a:rPr>
              <a:t>CREATE</a:t>
            </a:r>
            <a:r>
              <a:rPr lang="en" sz="1400">
                <a:solidFill>
                  <a:srgbClr val="24292E"/>
                </a:solidFill>
                <a:highlight>
                  <a:srgbClr val="F6F8FA"/>
                </a:highlight>
                <a:latin typeface="Verdana"/>
                <a:ea typeface="Verdana"/>
                <a:cs typeface="Verdana"/>
                <a:sym typeface="Verdana"/>
              </a:rPr>
              <a:t> </a:t>
            </a:r>
            <a:r>
              <a:rPr lang="en" sz="1400">
                <a:solidFill>
                  <a:srgbClr val="D73A49"/>
                </a:solidFill>
                <a:highlight>
                  <a:srgbClr val="F6F8FA"/>
                </a:highlight>
                <a:latin typeface="Verdana"/>
                <a:ea typeface="Verdana"/>
                <a:cs typeface="Verdana"/>
                <a:sym typeface="Verdana"/>
              </a:rPr>
              <a:t>TABLE</a:t>
            </a:r>
            <a:r>
              <a:rPr lang="en" sz="1400">
                <a:solidFill>
                  <a:srgbClr val="24292E"/>
                </a:solidFill>
                <a:highlight>
                  <a:srgbClr val="F6F8FA"/>
                </a:highlight>
                <a:latin typeface="Verdana"/>
                <a:ea typeface="Verdana"/>
                <a:cs typeface="Verdana"/>
                <a:sym typeface="Verdana"/>
              </a:rPr>
              <a:t> </a:t>
            </a:r>
            <a:r>
              <a:rPr lang="en" sz="1400">
                <a:solidFill>
                  <a:srgbClr val="6F42C1"/>
                </a:solidFill>
                <a:highlight>
                  <a:srgbClr val="F6F8FA"/>
                </a:highlight>
                <a:latin typeface="Verdana"/>
                <a:ea typeface="Verdana"/>
                <a:cs typeface="Verdana"/>
                <a:sym typeface="Verdana"/>
              </a:rPr>
              <a:t>people</a:t>
            </a:r>
            <a:r>
              <a:rPr lang="en" sz="1400">
                <a:solidFill>
                  <a:srgbClr val="24292E"/>
                </a:solidFill>
                <a:highlight>
                  <a:srgbClr val="F6F8FA"/>
                </a:highlight>
                <a:latin typeface="Verdana"/>
                <a:ea typeface="Verdana"/>
                <a:cs typeface="Verdana"/>
                <a:sym typeface="Verdana"/>
              </a:rPr>
              <a:t> (</a:t>
            </a:r>
            <a:br>
              <a:rPr lang="en" sz="1400">
                <a:solidFill>
                  <a:srgbClr val="24292E"/>
                </a:solidFill>
                <a:highlight>
                  <a:srgbClr val="F6F8FA"/>
                </a:highlight>
                <a:latin typeface="Verdana"/>
                <a:ea typeface="Verdana"/>
                <a:cs typeface="Verdana"/>
                <a:sym typeface="Verdana"/>
              </a:rPr>
            </a:br>
            <a:r>
              <a:rPr lang="en" sz="1400">
                <a:solidFill>
                  <a:srgbClr val="24292E"/>
                </a:solidFill>
                <a:highlight>
                  <a:srgbClr val="F6F8FA"/>
                </a:highlight>
                <a:latin typeface="Verdana"/>
                <a:ea typeface="Verdana"/>
                <a:cs typeface="Verdana"/>
                <a:sym typeface="Verdana"/>
              </a:rPr>
              <a:t>  id </a:t>
            </a:r>
            <a:r>
              <a:rPr lang="en" sz="1400">
                <a:solidFill>
                  <a:srgbClr val="D73A49"/>
                </a:solidFill>
                <a:highlight>
                  <a:srgbClr val="F6F8FA"/>
                </a:highlight>
                <a:latin typeface="Verdana"/>
                <a:ea typeface="Verdana"/>
                <a:cs typeface="Verdana"/>
                <a:sym typeface="Verdana"/>
              </a:rPr>
              <a:t>INTEGER</a:t>
            </a:r>
            <a:r>
              <a:rPr lang="en" sz="1400">
                <a:solidFill>
                  <a:srgbClr val="24292E"/>
                </a:solidFill>
                <a:highlight>
                  <a:srgbClr val="F6F8FA"/>
                </a:highlight>
                <a:latin typeface="Verdana"/>
                <a:ea typeface="Verdana"/>
                <a:cs typeface="Verdana"/>
                <a:sym typeface="Verdana"/>
              </a:rPr>
              <a:t>(</a:t>
            </a:r>
            <a:r>
              <a:rPr lang="en" sz="1400">
                <a:solidFill>
                  <a:srgbClr val="005CC5"/>
                </a:solidFill>
                <a:highlight>
                  <a:srgbClr val="F6F8FA"/>
                </a:highlight>
                <a:latin typeface="Verdana"/>
                <a:ea typeface="Verdana"/>
                <a:cs typeface="Verdana"/>
                <a:sym typeface="Verdana"/>
              </a:rPr>
              <a:t>11</a:t>
            </a:r>
            <a:r>
              <a:rPr lang="en" sz="1400">
                <a:solidFill>
                  <a:srgbClr val="24292E"/>
                </a:solidFill>
                <a:highlight>
                  <a:srgbClr val="F6F8FA"/>
                </a:highlight>
                <a:latin typeface="Verdana"/>
                <a:ea typeface="Verdana"/>
                <a:cs typeface="Verdana"/>
                <a:sym typeface="Verdana"/>
              </a:rPr>
              <a:t>) AUTO_INCREMENT </a:t>
            </a:r>
            <a:r>
              <a:rPr lang="en" sz="1400">
                <a:solidFill>
                  <a:srgbClr val="D73A49"/>
                </a:solidFill>
                <a:highlight>
                  <a:srgbClr val="F6F8FA"/>
                </a:highlight>
                <a:latin typeface="Verdana"/>
                <a:ea typeface="Verdana"/>
                <a:cs typeface="Verdana"/>
                <a:sym typeface="Verdana"/>
              </a:rPr>
              <a:t>NOT NULL</a:t>
            </a:r>
            <a:r>
              <a:rPr lang="en" sz="1400">
                <a:solidFill>
                  <a:srgbClr val="24292E"/>
                </a:solidFill>
                <a:highlight>
                  <a:srgbClr val="F6F8FA"/>
                </a:highlight>
                <a:latin typeface="Verdana"/>
                <a:ea typeface="Verdana"/>
                <a:cs typeface="Verdana"/>
                <a:sym typeface="Verdana"/>
              </a:rPr>
              <a:t>,</a:t>
            </a:r>
            <a:br>
              <a:rPr lang="en" sz="1400">
                <a:solidFill>
                  <a:srgbClr val="24292E"/>
                </a:solidFill>
                <a:highlight>
                  <a:srgbClr val="F6F8FA"/>
                </a:highlight>
                <a:latin typeface="Verdana"/>
                <a:ea typeface="Verdana"/>
                <a:cs typeface="Verdana"/>
                <a:sym typeface="Verdana"/>
              </a:rPr>
            </a:br>
            <a:r>
              <a:rPr lang="en" sz="1400">
                <a:solidFill>
                  <a:srgbClr val="24292E"/>
                </a:solidFill>
                <a:highlight>
                  <a:srgbClr val="F6F8FA"/>
                </a:highlight>
                <a:latin typeface="Verdana"/>
                <a:ea typeface="Verdana"/>
                <a:cs typeface="Verdana"/>
                <a:sym typeface="Verdana"/>
              </a:rPr>
              <a:t>  name </a:t>
            </a:r>
            <a:r>
              <a:rPr lang="en" sz="1400">
                <a:solidFill>
                  <a:srgbClr val="D73A49"/>
                </a:solidFill>
                <a:highlight>
                  <a:srgbClr val="F6F8FA"/>
                </a:highlight>
                <a:latin typeface="Verdana"/>
                <a:ea typeface="Verdana"/>
                <a:cs typeface="Verdana"/>
                <a:sym typeface="Verdana"/>
              </a:rPr>
              <a:t>VARCHAR</a:t>
            </a:r>
            <a:r>
              <a:rPr lang="en" sz="1400">
                <a:solidFill>
                  <a:srgbClr val="24292E"/>
                </a:solidFill>
                <a:highlight>
                  <a:srgbClr val="F6F8FA"/>
                </a:highlight>
                <a:latin typeface="Verdana"/>
                <a:ea typeface="Verdana"/>
                <a:cs typeface="Verdana"/>
                <a:sym typeface="Verdana"/>
              </a:rPr>
              <a:t>(</a:t>
            </a:r>
            <a:r>
              <a:rPr lang="en" sz="1400">
                <a:solidFill>
                  <a:srgbClr val="005CC5"/>
                </a:solidFill>
                <a:highlight>
                  <a:srgbClr val="F6F8FA"/>
                </a:highlight>
                <a:latin typeface="Verdana"/>
                <a:ea typeface="Verdana"/>
                <a:cs typeface="Verdana"/>
                <a:sym typeface="Verdana"/>
              </a:rPr>
              <a:t>30</a:t>
            </a:r>
            <a:r>
              <a:rPr lang="en" sz="1400">
                <a:solidFill>
                  <a:srgbClr val="24292E"/>
                </a:solidFill>
                <a:highlight>
                  <a:srgbClr val="F6F8FA"/>
                </a:highlight>
                <a:latin typeface="Verdana"/>
                <a:ea typeface="Verdana"/>
                <a:cs typeface="Verdana"/>
                <a:sym typeface="Verdana"/>
              </a:rPr>
              <a:t>) </a:t>
            </a:r>
            <a:r>
              <a:rPr lang="en" sz="1400">
                <a:solidFill>
                  <a:srgbClr val="D73A49"/>
                </a:solidFill>
                <a:highlight>
                  <a:srgbClr val="F6F8FA"/>
                </a:highlight>
                <a:latin typeface="Verdana"/>
                <a:ea typeface="Verdana"/>
                <a:cs typeface="Verdana"/>
                <a:sym typeface="Verdana"/>
              </a:rPr>
              <a:t>NOT NULL</a:t>
            </a:r>
            <a:r>
              <a:rPr lang="en" sz="1400">
                <a:solidFill>
                  <a:srgbClr val="24292E"/>
                </a:solidFill>
                <a:highlight>
                  <a:srgbClr val="F6F8FA"/>
                </a:highlight>
                <a:latin typeface="Verdana"/>
                <a:ea typeface="Verdana"/>
                <a:cs typeface="Verdana"/>
                <a:sym typeface="Verdana"/>
              </a:rPr>
              <a:t>,</a:t>
            </a:r>
            <a:br>
              <a:rPr lang="en" sz="1400">
                <a:solidFill>
                  <a:srgbClr val="24292E"/>
                </a:solidFill>
                <a:highlight>
                  <a:srgbClr val="F6F8FA"/>
                </a:highlight>
                <a:latin typeface="Verdana"/>
                <a:ea typeface="Verdana"/>
                <a:cs typeface="Verdana"/>
                <a:sym typeface="Verdana"/>
              </a:rPr>
            </a:br>
            <a:r>
              <a:rPr lang="en" sz="1400">
                <a:solidFill>
                  <a:srgbClr val="24292E"/>
                </a:solidFill>
                <a:highlight>
                  <a:srgbClr val="F6F8FA"/>
                </a:highlight>
                <a:latin typeface="Verdana"/>
                <a:ea typeface="Verdana"/>
                <a:cs typeface="Verdana"/>
                <a:sym typeface="Verdana"/>
              </a:rPr>
              <a:t>  has_pet </a:t>
            </a:r>
            <a:r>
              <a:rPr lang="en" sz="1400">
                <a:solidFill>
                  <a:srgbClr val="D73A49"/>
                </a:solidFill>
                <a:highlight>
                  <a:srgbClr val="F6F8FA"/>
                </a:highlight>
                <a:latin typeface="Verdana"/>
                <a:ea typeface="Verdana"/>
                <a:cs typeface="Verdana"/>
                <a:sym typeface="Verdana"/>
              </a:rPr>
              <a:t>BOOLEAN</a:t>
            </a:r>
            <a:r>
              <a:rPr lang="en" sz="1400">
                <a:solidFill>
                  <a:srgbClr val="24292E"/>
                </a:solidFill>
                <a:highlight>
                  <a:srgbClr val="F6F8FA"/>
                </a:highlight>
                <a:latin typeface="Verdana"/>
                <a:ea typeface="Verdana"/>
                <a:cs typeface="Verdana"/>
                <a:sym typeface="Verdana"/>
              </a:rPr>
              <a:t> </a:t>
            </a:r>
            <a:r>
              <a:rPr lang="en" sz="1400">
                <a:solidFill>
                  <a:srgbClr val="D73A49"/>
                </a:solidFill>
                <a:highlight>
                  <a:srgbClr val="F6F8FA"/>
                </a:highlight>
                <a:latin typeface="Verdana"/>
                <a:ea typeface="Verdana"/>
                <a:cs typeface="Verdana"/>
                <a:sym typeface="Verdana"/>
              </a:rPr>
              <a:t>NOT NULL</a:t>
            </a:r>
            <a:r>
              <a:rPr lang="en" sz="1400">
                <a:solidFill>
                  <a:srgbClr val="24292E"/>
                </a:solidFill>
                <a:highlight>
                  <a:srgbClr val="F6F8FA"/>
                </a:highlight>
                <a:latin typeface="Verdana"/>
                <a:ea typeface="Verdana"/>
                <a:cs typeface="Verdana"/>
                <a:sym typeface="Verdana"/>
              </a:rPr>
              <a:t>,</a:t>
            </a:r>
            <a:br>
              <a:rPr lang="en" sz="1400">
                <a:solidFill>
                  <a:srgbClr val="24292E"/>
                </a:solidFill>
                <a:highlight>
                  <a:srgbClr val="F6F8FA"/>
                </a:highlight>
                <a:latin typeface="Verdana"/>
                <a:ea typeface="Verdana"/>
                <a:cs typeface="Verdana"/>
                <a:sym typeface="Verdana"/>
              </a:rPr>
            </a:br>
            <a:r>
              <a:rPr lang="en" sz="1400">
                <a:solidFill>
                  <a:srgbClr val="24292E"/>
                </a:solidFill>
                <a:highlight>
                  <a:srgbClr val="F6F8FA"/>
                </a:highlight>
                <a:latin typeface="Verdana"/>
                <a:ea typeface="Verdana"/>
                <a:cs typeface="Verdana"/>
                <a:sym typeface="Verdana"/>
              </a:rPr>
              <a:t>  pet_name </a:t>
            </a:r>
            <a:r>
              <a:rPr lang="en" sz="1400">
                <a:solidFill>
                  <a:srgbClr val="D73A49"/>
                </a:solidFill>
                <a:highlight>
                  <a:srgbClr val="F6F8FA"/>
                </a:highlight>
                <a:latin typeface="Verdana"/>
                <a:ea typeface="Verdana"/>
                <a:cs typeface="Verdana"/>
                <a:sym typeface="Verdana"/>
              </a:rPr>
              <a:t>VARCHAR</a:t>
            </a:r>
            <a:r>
              <a:rPr lang="en" sz="1400">
                <a:solidFill>
                  <a:srgbClr val="24292E"/>
                </a:solidFill>
                <a:highlight>
                  <a:srgbClr val="F6F8FA"/>
                </a:highlight>
                <a:latin typeface="Verdana"/>
                <a:ea typeface="Verdana"/>
                <a:cs typeface="Verdana"/>
                <a:sym typeface="Verdana"/>
              </a:rPr>
              <a:t>(</a:t>
            </a:r>
            <a:r>
              <a:rPr lang="en" sz="1400">
                <a:solidFill>
                  <a:srgbClr val="005CC5"/>
                </a:solidFill>
                <a:highlight>
                  <a:srgbClr val="F6F8FA"/>
                </a:highlight>
                <a:latin typeface="Verdana"/>
                <a:ea typeface="Verdana"/>
                <a:cs typeface="Verdana"/>
                <a:sym typeface="Verdana"/>
              </a:rPr>
              <a:t>30</a:t>
            </a:r>
            <a:r>
              <a:rPr lang="en" sz="1400">
                <a:solidFill>
                  <a:srgbClr val="24292E"/>
                </a:solidFill>
                <a:highlight>
                  <a:srgbClr val="F6F8FA"/>
                </a:highlight>
                <a:latin typeface="Verdana"/>
                <a:ea typeface="Verdana"/>
                <a:cs typeface="Verdana"/>
                <a:sym typeface="Verdana"/>
              </a:rPr>
              <a:t>),</a:t>
            </a:r>
            <a:br>
              <a:rPr lang="en" sz="1400">
                <a:solidFill>
                  <a:srgbClr val="24292E"/>
                </a:solidFill>
                <a:highlight>
                  <a:srgbClr val="F6F8FA"/>
                </a:highlight>
                <a:latin typeface="Verdana"/>
                <a:ea typeface="Verdana"/>
                <a:cs typeface="Verdana"/>
                <a:sym typeface="Verdana"/>
              </a:rPr>
            </a:br>
            <a:r>
              <a:rPr lang="en" sz="1400">
                <a:solidFill>
                  <a:srgbClr val="24292E"/>
                </a:solidFill>
                <a:highlight>
                  <a:srgbClr val="F6F8FA"/>
                </a:highlight>
                <a:latin typeface="Verdana"/>
                <a:ea typeface="Verdana"/>
                <a:cs typeface="Verdana"/>
                <a:sym typeface="Verdana"/>
              </a:rPr>
              <a:t>  pet_age </a:t>
            </a:r>
            <a:r>
              <a:rPr lang="en" sz="1400">
                <a:solidFill>
                  <a:srgbClr val="D73A49"/>
                </a:solidFill>
                <a:highlight>
                  <a:srgbClr val="F6F8FA"/>
                </a:highlight>
                <a:latin typeface="Verdana"/>
                <a:ea typeface="Verdana"/>
                <a:cs typeface="Verdana"/>
                <a:sym typeface="Verdana"/>
              </a:rPr>
              <a:t>INTEGER</a:t>
            </a:r>
            <a:r>
              <a:rPr lang="en" sz="1400">
                <a:solidFill>
                  <a:srgbClr val="24292E"/>
                </a:solidFill>
                <a:highlight>
                  <a:srgbClr val="F6F8FA"/>
                </a:highlight>
                <a:latin typeface="Verdana"/>
                <a:ea typeface="Verdana"/>
                <a:cs typeface="Verdana"/>
                <a:sym typeface="Verdana"/>
              </a:rPr>
              <a:t>(</a:t>
            </a:r>
            <a:r>
              <a:rPr lang="en" sz="1400">
                <a:solidFill>
                  <a:srgbClr val="005CC5"/>
                </a:solidFill>
                <a:highlight>
                  <a:srgbClr val="F6F8FA"/>
                </a:highlight>
                <a:latin typeface="Verdana"/>
                <a:ea typeface="Verdana"/>
                <a:cs typeface="Verdana"/>
                <a:sym typeface="Verdana"/>
              </a:rPr>
              <a:t>10</a:t>
            </a:r>
            <a:r>
              <a:rPr lang="en" sz="1400">
                <a:solidFill>
                  <a:srgbClr val="24292E"/>
                </a:solidFill>
                <a:highlight>
                  <a:srgbClr val="F6F8FA"/>
                </a:highlight>
                <a:latin typeface="Verdana"/>
                <a:ea typeface="Verdana"/>
                <a:cs typeface="Verdana"/>
                <a:sym typeface="Verdana"/>
              </a:rPr>
              <a:t>),</a:t>
            </a:r>
            <a:br>
              <a:rPr lang="en" sz="1400">
                <a:solidFill>
                  <a:srgbClr val="24292E"/>
                </a:solidFill>
                <a:highlight>
                  <a:srgbClr val="F6F8FA"/>
                </a:highlight>
                <a:latin typeface="Verdana"/>
                <a:ea typeface="Verdana"/>
                <a:cs typeface="Verdana"/>
                <a:sym typeface="Verdana"/>
              </a:rPr>
            </a:br>
            <a:r>
              <a:rPr lang="en" sz="1400">
                <a:solidFill>
                  <a:srgbClr val="24292E"/>
                </a:solidFill>
                <a:highlight>
                  <a:srgbClr val="F6F8FA"/>
                </a:highlight>
                <a:latin typeface="Verdana"/>
                <a:ea typeface="Verdana"/>
                <a:cs typeface="Verdana"/>
                <a:sym typeface="Verdana"/>
              </a:rPr>
              <a:t>  </a:t>
            </a:r>
            <a:r>
              <a:rPr lang="en" sz="1400">
                <a:solidFill>
                  <a:srgbClr val="D73A49"/>
                </a:solidFill>
                <a:highlight>
                  <a:srgbClr val="F6F8FA"/>
                </a:highlight>
                <a:latin typeface="Verdana"/>
                <a:ea typeface="Verdana"/>
                <a:cs typeface="Verdana"/>
                <a:sym typeface="Verdana"/>
              </a:rPr>
              <a:t>PRIMARY KEY</a:t>
            </a:r>
            <a:r>
              <a:rPr lang="en" sz="1400">
                <a:solidFill>
                  <a:srgbClr val="24292E"/>
                </a:solidFill>
                <a:highlight>
                  <a:srgbClr val="F6F8FA"/>
                </a:highlight>
                <a:latin typeface="Verdana"/>
                <a:ea typeface="Verdana"/>
                <a:cs typeface="Verdana"/>
                <a:sym typeface="Verdana"/>
              </a:rPr>
              <a:t> (id)</a:t>
            </a:r>
            <a:br>
              <a:rPr lang="en" sz="1400">
                <a:solidFill>
                  <a:srgbClr val="24292E"/>
                </a:solidFill>
                <a:highlight>
                  <a:srgbClr val="F6F8FA"/>
                </a:highlight>
                <a:latin typeface="Verdana"/>
                <a:ea typeface="Verdana"/>
                <a:cs typeface="Verdana"/>
                <a:sym typeface="Verdana"/>
              </a:rPr>
            </a:br>
            <a:r>
              <a:rPr lang="en" sz="1400">
                <a:solidFill>
                  <a:srgbClr val="24292E"/>
                </a:solidFill>
                <a:highlight>
                  <a:srgbClr val="F6F8FA"/>
                </a:highlight>
                <a:latin typeface="Verdana"/>
                <a:ea typeface="Verdana"/>
                <a:cs typeface="Verdana"/>
                <a:sym typeface="Verdana"/>
              </a:rPr>
              <a:t>);</a:t>
            </a:r>
          </a:p>
          <a:p>
            <a:pPr lvl="0">
              <a:spcBef>
                <a:spcPts val="0"/>
              </a:spcBef>
              <a:buNone/>
            </a:pPr>
            <a:r>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9" name="Shape 209"/>
        <p:cNvGrpSpPr/>
        <p:nvPr/>
      </p:nvGrpSpPr>
      <p:grpSpPr>
        <a:xfrm>
          <a:off x="0" y="0"/>
          <a:ext cx="0" cy="0"/>
          <a:chOff x="0" y="0"/>
          <a:chExt cx="0" cy="0"/>
        </a:xfrm>
      </p:grpSpPr>
      <p:sp>
        <p:nvSpPr>
          <p:cNvPr id="210" name="Shape 210"/>
          <p:cNvSpPr txBox="1"/>
          <p:nvPr>
            <p:ph type="title"/>
          </p:nvPr>
        </p:nvSpPr>
        <p:spPr>
          <a:xfrm>
            <a:off x="311700" y="2150850"/>
            <a:ext cx="8520600" cy="841800"/>
          </a:xfrm>
          <a:prstGeom prst="rect">
            <a:avLst/>
          </a:prstGeom>
        </p:spPr>
        <p:txBody>
          <a:bodyPr anchorCtr="0" anchor="ctr" bIns="91425" lIns="91425" rIns="91425" tIns="91425">
            <a:noAutofit/>
          </a:bodyPr>
          <a:lstStyle/>
          <a:p>
            <a:pPr lvl="0">
              <a:spcBef>
                <a:spcPts val="0"/>
              </a:spcBef>
              <a:buNone/>
            </a:pPr>
            <a:r>
              <a:rPr lang="en"/>
              <a:t>USE animals_db;</a:t>
            </a:r>
          </a:p>
          <a:p>
            <a:pPr lvl="0">
              <a:spcBef>
                <a:spcPts val="0"/>
              </a:spcBef>
              <a:buNone/>
            </a:pPr>
            <a:r>
              <a:t/>
            </a:r>
            <a:endParaRPr/>
          </a:p>
          <a:p>
            <a:pPr lvl="0">
              <a:spcBef>
                <a:spcPts val="0"/>
              </a:spcBef>
              <a:buClr>
                <a:schemeClr val="dk1"/>
              </a:buClr>
              <a:buSzPct val="39285"/>
              <a:buFont typeface="Arial"/>
              <a:buNone/>
            </a:pPr>
            <a:r>
              <a:rPr lang="en" sz="2800">
                <a:solidFill>
                  <a:schemeClr val="dk2"/>
                </a:solidFill>
              </a:rPr>
              <a:t>tells MySQL that all of the code that follows will be affecting the data stored within the animals_db database</a:t>
            </a:r>
          </a:p>
          <a:p>
            <a:pPr lvl="0">
              <a:spcBef>
                <a:spcPts val="0"/>
              </a:spcBef>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 name="Shape 64"/>
        <p:cNvGrpSpPr/>
        <p:nvPr/>
      </p:nvGrpSpPr>
      <p:grpSpPr>
        <a:xfrm>
          <a:off x="0" y="0"/>
          <a:ext cx="0" cy="0"/>
          <a:chOff x="0" y="0"/>
          <a:chExt cx="0" cy="0"/>
        </a:xfrm>
      </p:grpSpPr>
      <p:sp>
        <p:nvSpPr>
          <p:cNvPr id="65" name="Shape 65"/>
          <p:cNvSpPr txBox="1"/>
          <p:nvPr>
            <p:ph type="title"/>
          </p:nvPr>
        </p:nvSpPr>
        <p:spPr>
          <a:xfrm>
            <a:off x="311700" y="2150850"/>
            <a:ext cx="8520600" cy="841800"/>
          </a:xfrm>
          <a:prstGeom prst="rect">
            <a:avLst/>
          </a:prstGeom>
        </p:spPr>
        <p:txBody>
          <a:bodyPr anchorCtr="0" anchor="ctr" bIns="91425" lIns="91425" rIns="91425" tIns="91425">
            <a:noAutofit/>
          </a:bodyPr>
          <a:lstStyle/>
          <a:p>
            <a:pPr lvl="0">
              <a:spcBef>
                <a:spcPts val="0"/>
              </a:spcBef>
              <a:buNone/>
            </a:pPr>
            <a:r>
              <a:rPr lang="en"/>
              <a:t>function hollaback() {</a:t>
            </a:r>
          </a:p>
          <a:p>
            <a:pPr lvl="0">
              <a:spcBef>
                <a:spcPts val="0"/>
              </a:spcBef>
              <a:buNone/>
            </a:pPr>
            <a:r>
              <a:rPr lang="en"/>
              <a:t>// Some code</a:t>
            </a:r>
          </a:p>
          <a:p>
            <a:pPr lvl="0">
              <a:spcBef>
                <a:spcPts val="0"/>
              </a:spcBef>
              <a:buNone/>
            </a:pPr>
            <a:r>
              <a:rPr lang="en"/>
              <a:t>}</a:t>
            </a: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4" name="Shape 214"/>
        <p:cNvGrpSpPr/>
        <p:nvPr/>
      </p:nvGrpSpPr>
      <p:grpSpPr>
        <a:xfrm>
          <a:off x="0" y="0"/>
          <a:ext cx="0" cy="0"/>
          <a:chOff x="0" y="0"/>
          <a:chExt cx="0" cy="0"/>
        </a:xfrm>
      </p:grpSpPr>
      <p:sp>
        <p:nvSpPr>
          <p:cNvPr id="215" name="Shape 215"/>
          <p:cNvSpPr txBox="1"/>
          <p:nvPr>
            <p:ph type="title"/>
          </p:nvPr>
        </p:nvSpPr>
        <p:spPr>
          <a:xfrm>
            <a:off x="311700" y="2150850"/>
            <a:ext cx="8520600" cy="841800"/>
          </a:xfrm>
          <a:prstGeom prst="rect">
            <a:avLst/>
          </a:prstGeom>
        </p:spPr>
        <p:txBody>
          <a:bodyPr anchorCtr="0" anchor="ctr" bIns="91425" lIns="91425" rIns="91425" tIns="91425">
            <a:noAutofit/>
          </a:bodyPr>
          <a:lstStyle/>
          <a:p>
            <a:pPr lvl="0">
              <a:spcBef>
                <a:spcPts val="0"/>
              </a:spcBef>
              <a:buNone/>
            </a:pPr>
            <a:r>
              <a:rPr lang="en"/>
              <a:t>CREATE TABLE people (&lt;COLUMNS&gt;);</a:t>
            </a:r>
          </a:p>
          <a:p>
            <a:pPr lvl="0">
              <a:spcBef>
                <a:spcPts val="0"/>
              </a:spcBef>
              <a:buNone/>
            </a:pPr>
            <a:r>
              <a:t/>
            </a:r>
            <a:endParaRPr/>
          </a:p>
          <a:p>
            <a:pPr lvl="0">
              <a:spcBef>
                <a:spcPts val="0"/>
              </a:spcBef>
              <a:buClr>
                <a:schemeClr val="dk1"/>
              </a:buClr>
              <a:buSzPct val="39285"/>
              <a:buFont typeface="Arial"/>
              <a:buNone/>
            </a:pPr>
            <a:r>
              <a:rPr lang="en" sz="2800">
                <a:solidFill>
                  <a:schemeClr val="dk2"/>
                </a:solidFill>
              </a:rPr>
              <a:t>creates a table called people with the columns listed within the parentheses</a:t>
            </a:r>
          </a:p>
          <a:p>
            <a:pPr lvl="0">
              <a:spcBef>
                <a:spcPts val="0"/>
              </a:spcBef>
              <a:buNone/>
            </a:pPr>
            <a:r>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9" name="Shape 219"/>
        <p:cNvGrpSpPr/>
        <p:nvPr/>
      </p:nvGrpSpPr>
      <p:grpSpPr>
        <a:xfrm>
          <a:off x="0" y="0"/>
          <a:ext cx="0" cy="0"/>
          <a:chOff x="0" y="0"/>
          <a:chExt cx="0" cy="0"/>
        </a:xfrm>
      </p:grpSpPr>
      <p:sp>
        <p:nvSpPr>
          <p:cNvPr id="220" name="Shape 220"/>
          <p:cNvSpPr txBox="1"/>
          <p:nvPr>
            <p:ph type="title"/>
          </p:nvPr>
        </p:nvSpPr>
        <p:spPr>
          <a:xfrm>
            <a:off x="311700" y="2150850"/>
            <a:ext cx="8520600" cy="841800"/>
          </a:xfrm>
          <a:prstGeom prst="rect">
            <a:avLst/>
          </a:prstGeom>
        </p:spPr>
        <p:txBody>
          <a:bodyPr anchorCtr="0" anchor="ctr" bIns="91425" lIns="91425" rIns="91425" tIns="91425">
            <a:noAutofit/>
          </a:bodyPr>
          <a:lstStyle/>
          <a:p>
            <a:pPr lvl="0">
              <a:spcBef>
                <a:spcPts val="0"/>
              </a:spcBef>
              <a:buNone/>
            </a:pPr>
            <a:r>
              <a:rPr lang="en" sz="2900"/>
              <a:t>id INTEGER(11) AUTO_INCREMENT NOT NULL</a:t>
            </a:r>
          </a:p>
          <a:p>
            <a:pPr lvl="0">
              <a:spcBef>
                <a:spcPts val="0"/>
              </a:spcBef>
              <a:buNone/>
            </a:pPr>
            <a:r>
              <a:t/>
            </a:r>
            <a:endParaRPr sz="2400"/>
          </a:p>
          <a:p>
            <a:pPr lvl="0">
              <a:spcBef>
                <a:spcPts val="0"/>
              </a:spcBef>
              <a:buNone/>
            </a:pPr>
            <a:r>
              <a:rPr lang="en" sz="1800"/>
              <a:t>creates a column id which can hold numbers with precision up to 12 places. It will not allow null fields, and will auto-increment</a:t>
            </a: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4" name="Shape 224"/>
        <p:cNvGrpSpPr/>
        <p:nvPr/>
      </p:nvGrpSpPr>
      <p:grpSpPr>
        <a:xfrm>
          <a:off x="0" y="0"/>
          <a:ext cx="0" cy="0"/>
          <a:chOff x="0" y="0"/>
          <a:chExt cx="0" cy="0"/>
        </a:xfrm>
      </p:grpSpPr>
      <p:sp>
        <p:nvSpPr>
          <p:cNvPr id="225" name="Shape 225"/>
          <p:cNvSpPr txBox="1"/>
          <p:nvPr>
            <p:ph type="title"/>
          </p:nvPr>
        </p:nvSpPr>
        <p:spPr>
          <a:xfrm>
            <a:off x="311700" y="2150850"/>
            <a:ext cx="8520600" cy="841800"/>
          </a:xfrm>
          <a:prstGeom prst="rect">
            <a:avLst/>
          </a:prstGeom>
        </p:spPr>
        <p:txBody>
          <a:bodyPr anchorCtr="0" anchor="ctr" bIns="91425" lIns="91425" rIns="91425" tIns="91425">
            <a:noAutofit/>
          </a:bodyPr>
          <a:lstStyle/>
          <a:p>
            <a:pPr lvl="0">
              <a:spcBef>
                <a:spcPts val="0"/>
              </a:spcBef>
              <a:buNone/>
            </a:pPr>
            <a:r>
              <a:rPr lang="en"/>
              <a:t>name VARCHAR(30) NOT NULL</a:t>
            </a:r>
          </a:p>
          <a:p>
            <a:pPr lvl="0">
              <a:spcBef>
                <a:spcPts val="0"/>
              </a:spcBef>
              <a:buNone/>
            </a:pPr>
            <a:r>
              <a:t/>
            </a:r>
            <a:endParaRPr/>
          </a:p>
          <a:p>
            <a:pPr lvl="0">
              <a:spcBef>
                <a:spcPts val="0"/>
              </a:spcBef>
              <a:buNone/>
            </a:pPr>
            <a:r>
              <a:rPr lang="en" sz="1800"/>
              <a:t>creates a column of name which can hold character strings within it of up to 30 characters and will not allow null fields</a:t>
            </a: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9" name="Shape 229"/>
        <p:cNvGrpSpPr/>
        <p:nvPr/>
      </p:nvGrpSpPr>
      <p:grpSpPr>
        <a:xfrm>
          <a:off x="0" y="0"/>
          <a:ext cx="0" cy="0"/>
          <a:chOff x="0" y="0"/>
          <a:chExt cx="0" cy="0"/>
        </a:xfrm>
      </p:grpSpPr>
      <p:sp>
        <p:nvSpPr>
          <p:cNvPr id="230" name="Shape 230"/>
          <p:cNvSpPr txBox="1"/>
          <p:nvPr>
            <p:ph type="title"/>
          </p:nvPr>
        </p:nvSpPr>
        <p:spPr>
          <a:xfrm>
            <a:off x="311700" y="2150850"/>
            <a:ext cx="8520600" cy="841800"/>
          </a:xfrm>
          <a:prstGeom prst="rect">
            <a:avLst/>
          </a:prstGeom>
        </p:spPr>
        <p:txBody>
          <a:bodyPr anchorCtr="0" anchor="ctr" bIns="91425" lIns="91425" rIns="91425" tIns="91425">
            <a:noAutofit/>
          </a:bodyPr>
          <a:lstStyle/>
          <a:p>
            <a:pPr lvl="0">
              <a:spcBef>
                <a:spcPts val="0"/>
              </a:spcBef>
              <a:buNone/>
            </a:pPr>
            <a:r>
              <a:rPr lang="en"/>
              <a:t>has_pet BOOLEAN NOT NULL</a:t>
            </a:r>
          </a:p>
          <a:p>
            <a:pPr lvl="0">
              <a:spcBef>
                <a:spcPts val="0"/>
              </a:spcBef>
              <a:buNone/>
            </a:pPr>
            <a:r>
              <a:t/>
            </a:r>
            <a:endParaRPr/>
          </a:p>
          <a:p>
            <a:pPr lvl="0">
              <a:spcBef>
                <a:spcPts val="0"/>
              </a:spcBef>
              <a:buNone/>
            </a:pPr>
            <a:r>
              <a:rPr lang="en" sz="1800">
                <a:solidFill>
                  <a:srgbClr val="24292E"/>
                </a:solidFill>
                <a:highlight>
                  <a:srgbClr val="FFFFFF"/>
                </a:highlight>
              </a:rPr>
              <a:t>creates a column of </a:t>
            </a:r>
            <a:r>
              <a:rPr lang="en" sz="1800">
                <a:solidFill>
                  <a:srgbClr val="24292E"/>
                </a:solidFill>
                <a:latin typeface="Verdana"/>
                <a:ea typeface="Verdana"/>
                <a:cs typeface="Verdana"/>
                <a:sym typeface="Verdana"/>
              </a:rPr>
              <a:t>has_pet</a:t>
            </a:r>
            <a:r>
              <a:rPr lang="en" sz="1800">
                <a:solidFill>
                  <a:srgbClr val="24292E"/>
                </a:solidFill>
                <a:highlight>
                  <a:srgbClr val="FFFFFF"/>
                </a:highlight>
              </a:rPr>
              <a:t> which can hold either true or false within it and will not allow null fields</a:t>
            </a: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4" name="Shape 234"/>
        <p:cNvGrpSpPr/>
        <p:nvPr/>
      </p:nvGrpSpPr>
      <p:grpSpPr>
        <a:xfrm>
          <a:off x="0" y="0"/>
          <a:ext cx="0" cy="0"/>
          <a:chOff x="0" y="0"/>
          <a:chExt cx="0" cy="0"/>
        </a:xfrm>
      </p:grpSpPr>
      <p:sp>
        <p:nvSpPr>
          <p:cNvPr id="235" name="Shape 235"/>
          <p:cNvSpPr txBox="1"/>
          <p:nvPr>
            <p:ph type="title"/>
          </p:nvPr>
        </p:nvSpPr>
        <p:spPr>
          <a:xfrm>
            <a:off x="311700" y="2150850"/>
            <a:ext cx="8520600" cy="841800"/>
          </a:xfrm>
          <a:prstGeom prst="rect">
            <a:avLst/>
          </a:prstGeom>
        </p:spPr>
        <p:txBody>
          <a:bodyPr anchorCtr="0" anchor="ctr" bIns="91425" lIns="91425" rIns="91425" tIns="91425">
            <a:noAutofit/>
          </a:bodyPr>
          <a:lstStyle/>
          <a:p>
            <a:pPr lvl="0">
              <a:spcBef>
                <a:spcPts val="0"/>
              </a:spcBef>
              <a:buNone/>
            </a:pPr>
            <a:r>
              <a:rPr lang="en"/>
              <a:t>pet_name VARCHAR(30)</a:t>
            </a:r>
          </a:p>
          <a:p>
            <a:pPr lvl="0">
              <a:spcBef>
                <a:spcPts val="0"/>
              </a:spcBef>
              <a:buNone/>
            </a:pPr>
            <a:r>
              <a:t/>
            </a:r>
            <a:endParaRPr/>
          </a:p>
          <a:p>
            <a:pPr lvl="0">
              <a:spcBef>
                <a:spcPts val="0"/>
              </a:spcBef>
              <a:buNone/>
            </a:pPr>
            <a:r>
              <a:rPr lang="en" sz="1800">
                <a:solidFill>
                  <a:srgbClr val="24292E"/>
                </a:solidFill>
                <a:highlight>
                  <a:srgbClr val="FFFFFF"/>
                </a:highlight>
              </a:rPr>
              <a:t>creates a column of </a:t>
            </a:r>
            <a:r>
              <a:rPr lang="en" sz="1800">
                <a:solidFill>
                  <a:srgbClr val="24292E"/>
                </a:solidFill>
                <a:latin typeface="Verdana"/>
                <a:ea typeface="Verdana"/>
                <a:cs typeface="Verdana"/>
                <a:sym typeface="Verdana"/>
              </a:rPr>
              <a:t>pet_name</a:t>
            </a:r>
            <a:r>
              <a:rPr lang="en" sz="1800">
                <a:solidFill>
                  <a:srgbClr val="24292E"/>
                </a:solidFill>
                <a:highlight>
                  <a:srgbClr val="FFFFFF"/>
                </a:highlight>
              </a:rPr>
              <a:t> which can hold character strings within it of up to 30 characters and will allow null fields</a:t>
            </a: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9" name="Shape 239"/>
        <p:cNvGrpSpPr/>
        <p:nvPr/>
      </p:nvGrpSpPr>
      <p:grpSpPr>
        <a:xfrm>
          <a:off x="0" y="0"/>
          <a:ext cx="0" cy="0"/>
          <a:chOff x="0" y="0"/>
          <a:chExt cx="0" cy="0"/>
        </a:xfrm>
      </p:grpSpPr>
      <p:sp>
        <p:nvSpPr>
          <p:cNvPr id="240" name="Shape 240"/>
          <p:cNvSpPr txBox="1"/>
          <p:nvPr>
            <p:ph type="title"/>
          </p:nvPr>
        </p:nvSpPr>
        <p:spPr>
          <a:xfrm>
            <a:off x="311700" y="2150850"/>
            <a:ext cx="8520600" cy="841800"/>
          </a:xfrm>
          <a:prstGeom prst="rect">
            <a:avLst/>
          </a:prstGeom>
        </p:spPr>
        <p:txBody>
          <a:bodyPr anchorCtr="0" anchor="ctr" bIns="91425" lIns="91425" rIns="91425" tIns="91425">
            <a:noAutofit/>
          </a:bodyPr>
          <a:lstStyle/>
          <a:p>
            <a:pPr lvl="0">
              <a:spcBef>
                <a:spcPts val="0"/>
              </a:spcBef>
              <a:buNone/>
            </a:pPr>
            <a:r>
              <a:rPr lang="en"/>
              <a:t>pet_age INTEGER(10)</a:t>
            </a:r>
          </a:p>
          <a:p>
            <a:pPr lvl="0">
              <a:spcBef>
                <a:spcPts val="0"/>
              </a:spcBef>
              <a:buNone/>
            </a:pPr>
            <a:r>
              <a:t/>
            </a:r>
            <a:endParaRPr/>
          </a:p>
          <a:p>
            <a:pPr lvl="0">
              <a:spcBef>
                <a:spcPts val="0"/>
              </a:spcBef>
              <a:buNone/>
            </a:pPr>
            <a:r>
              <a:rPr lang="en" sz="1800">
                <a:solidFill>
                  <a:srgbClr val="24292E"/>
                </a:solidFill>
                <a:highlight>
                  <a:srgbClr val="FFFFFF"/>
                </a:highlight>
              </a:rPr>
              <a:t>creates a column of </a:t>
            </a:r>
            <a:r>
              <a:rPr lang="en" sz="1800">
                <a:solidFill>
                  <a:srgbClr val="24292E"/>
                </a:solidFill>
                <a:latin typeface="Verdana"/>
                <a:ea typeface="Verdana"/>
                <a:cs typeface="Verdana"/>
                <a:sym typeface="Verdana"/>
              </a:rPr>
              <a:t>pet_age</a:t>
            </a:r>
            <a:r>
              <a:rPr lang="en" sz="1800">
                <a:solidFill>
                  <a:srgbClr val="24292E"/>
                </a:solidFill>
                <a:highlight>
                  <a:srgbClr val="FFFFFF"/>
                </a:highlight>
              </a:rPr>
              <a:t> which can hold whole numbers with precision up to 11 places</a:t>
            </a: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4" name="Shape 244"/>
        <p:cNvGrpSpPr/>
        <p:nvPr/>
      </p:nvGrpSpPr>
      <p:grpSpPr>
        <a:xfrm>
          <a:off x="0" y="0"/>
          <a:ext cx="0" cy="0"/>
          <a:chOff x="0" y="0"/>
          <a:chExt cx="0" cy="0"/>
        </a:xfrm>
      </p:grpSpPr>
      <p:sp>
        <p:nvSpPr>
          <p:cNvPr id="245" name="Shape 245"/>
          <p:cNvSpPr txBox="1"/>
          <p:nvPr>
            <p:ph type="title"/>
          </p:nvPr>
        </p:nvSpPr>
        <p:spPr>
          <a:xfrm>
            <a:off x="311700" y="2150850"/>
            <a:ext cx="8520600" cy="841800"/>
          </a:xfrm>
          <a:prstGeom prst="rect">
            <a:avLst/>
          </a:prstGeom>
        </p:spPr>
        <p:txBody>
          <a:bodyPr anchorCtr="0" anchor="ctr" bIns="91425" lIns="91425" rIns="91425" tIns="91425">
            <a:noAutofit/>
          </a:bodyPr>
          <a:lstStyle/>
          <a:p>
            <a:pPr lvl="0">
              <a:spcBef>
                <a:spcPts val="0"/>
              </a:spcBef>
              <a:buNone/>
            </a:pPr>
            <a:r>
              <a:rPr lang="en"/>
              <a:t>PRIMARY KEY (id)</a:t>
            </a:r>
          </a:p>
          <a:p>
            <a:pPr lvl="0">
              <a:spcBef>
                <a:spcPts val="0"/>
              </a:spcBef>
              <a:buNone/>
            </a:pPr>
            <a:r>
              <a:t/>
            </a:r>
            <a:endParaRPr/>
          </a:p>
          <a:p>
            <a:pPr lvl="0" rtl="0">
              <a:spcBef>
                <a:spcPts val="0"/>
              </a:spcBef>
              <a:buNone/>
            </a:pPr>
            <a:r>
              <a:rPr lang="en" sz="1800">
                <a:solidFill>
                  <a:srgbClr val="24292E"/>
                </a:solidFill>
                <a:highlight>
                  <a:srgbClr val="FFFFFF"/>
                </a:highlight>
              </a:rPr>
              <a:t>Finally, we want to use the </a:t>
            </a:r>
            <a:r>
              <a:rPr lang="en" sz="1800">
                <a:solidFill>
                  <a:srgbClr val="24292E"/>
                </a:solidFill>
                <a:latin typeface="Verdana"/>
                <a:ea typeface="Verdana"/>
                <a:cs typeface="Verdana"/>
                <a:sym typeface="Verdana"/>
              </a:rPr>
              <a:t>id</a:t>
            </a:r>
            <a:r>
              <a:rPr lang="en" sz="1800">
                <a:solidFill>
                  <a:srgbClr val="24292E"/>
                </a:solidFill>
                <a:highlight>
                  <a:srgbClr val="FFFFFF"/>
                </a:highlight>
              </a:rPr>
              <a:t> column as our </a:t>
            </a:r>
            <a:r>
              <a:rPr lang="en" sz="1800">
                <a:solidFill>
                  <a:srgbClr val="24292E"/>
                </a:solidFill>
                <a:latin typeface="Verdana"/>
                <a:ea typeface="Verdana"/>
                <a:cs typeface="Verdana"/>
                <a:sym typeface="Verdana"/>
              </a:rPr>
              <a:t>PRIMARY KEY</a:t>
            </a:r>
            <a:r>
              <a:rPr lang="en" sz="1800">
                <a:solidFill>
                  <a:srgbClr val="24292E"/>
                </a:solidFill>
                <a:highlight>
                  <a:srgbClr val="FFFFFF"/>
                </a:highlight>
              </a:rPr>
              <a:t>. The primary key is used to uniquely identify each record in a database table. You can only have one - in this case we are using an </a:t>
            </a:r>
            <a:r>
              <a:rPr lang="en" sz="1800">
                <a:solidFill>
                  <a:srgbClr val="24292E"/>
                </a:solidFill>
                <a:latin typeface="Verdana"/>
                <a:ea typeface="Verdana"/>
                <a:cs typeface="Verdana"/>
                <a:sym typeface="Verdana"/>
              </a:rPr>
              <a:t>INTEGER</a:t>
            </a:r>
            <a:r>
              <a:rPr lang="en" sz="1800">
                <a:solidFill>
                  <a:srgbClr val="24292E"/>
                </a:solidFill>
                <a:highlight>
                  <a:srgbClr val="FFFFFF"/>
                </a:highlight>
              </a:rPr>
              <a:t> and the primary key is the </a:t>
            </a:r>
            <a:r>
              <a:rPr lang="en" sz="1800">
                <a:solidFill>
                  <a:srgbClr val="24292E"/>
                </a:solidFill>
                <a:latin typeface="Verdana"/>
                <a:ea typeface="Verdana"/>
                <a:cs typeface="Verdana"/>
                <a:sym typeface="Verdana"/>
              </a:rPr>
              <a:t>id</a:t>
            </a:r>
            <a:r>
              <a:rPr lang="en" sz="1800">
                <a:solidFill>
                  <a:srgbClr val="24292E"/>
                </a:solidFill>
                <a:highlight>
                  <a:srgbClr val="FFFFFF"/>
                </a:highlight>
              </a:rPr>
              <a:t> column</a:t>
            </a: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9" name="Shape 249"/>
        <p:cNvGrpSpPr/>
        <p:nvPr/>
      </p:nvGrpSpPr>
      <p:grpSpPr>
        <a:xfrm>
          <a:off x="0" y="0"/>
          <a:ext cx="0" cy="0"/>
          <a:chOff x="0" y="0"/>
          <a:chExt cx="0" cy="0"/>
        </a:xfrm>
      </p:grpSpPr>
      <p:sp>
        <p:nvSpPr>
          <p:cNvPr id="250" name="Shape 250"/>
          <p:cNvSpPr txBox="1"/>
          <p:nvPr>
            <p:ph type="title"/>
          </p:nvPr>
        </p:nvSpPr>
        <p:spPr>
          <a:xfrm>
            <a:off x="311700" y="2150850"/>
            <a:ext cx="8520600" cy="841800"/>
          </a:xfrm>
          <a:prstGeom prst="rect">
            <a:avLst/>
          </a:prstGeom>
        </p:spPr>
        <p:txBody>
          <a:bodyPr anchorCtr="0" anchor="ctr" bIns="91425" lIns="91425" rIns="91425" tIns="91425">
            <a:noAutofit/>
          </a:bodyPr>
          <a:lstStyle/>
          <a:p>
            <a:pPr lvl="0">
              <a:spcBef>
                <a:spcPts val="0"/>
              </a:spcBef>
              <a:buNone/>
            </a:pPr>
            <a:r>
              <a:rPr lang="en"/>
              <a:t>Lightning!</a:t>
            </a: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4" name="Shape 254"/>
        <p:cNvGrpSpPr/>
        <p:nvPr/>
      </p:nvGrpSpPr>
      <p:grpSpPr>
        <a:xfrm>
          <a:off x="0" y="0"/>
          <a:ext cx="0" cy="0"/>
          <a:chOff x="0" y="0"/>
          <a:chExt cx="0" cy="0"/>
        </a:xfrm>
      </p:grpSpPr>
      <p:sp>
        <p:nvSpPr>
          <p:cNvPr id="255" name="Shape 255"/>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Uh Oh!</a:t>
            </a:r>
          </a:p>
        </p:txBody>
      </p:sp>
      <p:sp>
        <p:nvSpPr>
          <p:cNvPr id="256" name="Shape 256"/>
          <p:cNvSpPr txBox="1"/>
          <p:nvPr>
            <p:ph idx="1" type="body"/>
          </p:nvPr>
        </p:nvSpPr>
        <p:spPr>
          <a:xfrm>
            <a:off x="311700" y="1152475"/>
            <a:ext cx="8520600" cy="3416400"/>
          </a:xfrm>
          <a:prstGeom prst="rect">
            <a:avLst/>
          </a:prstGeom>
        </p:spPr>
        <p:txBody>
          <a:bodyPr anchorCtr="0" anchor="t" bIns="91425" lIns="91425" rIns="91425" tIns="91425">
            <a:noAutofit/>
          </a:bodyPr>
          <a:lstStyle/>
          <a:p>
            <a:pPr indent="-228600" lvl="0" marL="457200" rtl="0">
              <a:lnSpc>
                <a:spcPct val="100000"/>
              </a:lnSpc>
              <a:spcBef>
                <a:spcPts val="0"/>
              </a:spcBef>
            </a:pPr>
            <a:r>
              <a:rPr lang="en"/>
              <a:t>MySQL data is persistent and therefore is not deleted or overwritten when identical commands are run </a:t>
            </a:r>
          </a:p>
          <a:p>
            <a:pPr indent="-228600" lvl="0" marL="457200" rtl="0">
              <a:spcBef>
                <a:spcPts val="0"/>
              </a:spcBef>
            </a:pPr>
            <a:r>
              <a:rPr lang="en"/>
              <a:t>Deleting working code is not something you want to get into the habit of doing</a:t>
            </a:r>
          </a:p>
          <a:p>
            <a:pPr indent="-228600" lvl="0" marL="457200" rtl="0">
              <a:lnSpc>
                <a:spcPct val="100000"/>
              </a:lnSpc>
              <a:spcBef>
                <a:spcPts val="0"/>
              </a:spcBef>
            </a:pPr>
            <a:r>
              <a:rPr lang="en"/>
              <a:t>Highlight the lines of code you want to run</a:t>
            </a:r>
          </a:p>
          <a:p>
            <a:pPr indent="-228600" lvl="0" marL="457200" rtl="0">
              <a:lnSpc>
                <a:spcPct val="100000"/>
              </a:lnSpc>
              <a:spcBef>
                <a:spcPts val="0"/>
              </a:spcBef>
            </a:pPr>
            <a:r>
              <a:rPr lang="en"/>
              <a:t>Then hit lightning</a:t>
            </a:r>
          </a:p>
          <a:p>
            <a:pPr indent="-228600" lvl="0" marL="457200">
              <a:lnSpc>
                <a:spcPct val="100000"/>
              </a:lnSpc>
              <a:spcBef>
                <a:spcPts val="0"/>
              </a:spcBef>
            </a:pPr>
            <a:r>
              <a:rPr lang="en"/>
              <a:t>Reload</a:t>
            </a: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0" name="Shape 260"/>
        <p:cNvGrpSpPr/>
        <p:nvPr/>
      </p:nvGrpSpPr>
      <p:grpSpPr>
        <a:xfrm>
          <a:off x="0" y="0"/>
          <a:ext cx="0" cy="0"/>
          <a:chOff x="0" y="0"/>
          <a:chExt cx="0" cy="0"/>
        </a:xfrm>
      </p:grpSpPr>
      <p:pic>
        <p:nvPicPr>
          <p:cNvPr id="261" name="Shape 261"/>
          <p:cNvPicPr preferRelativeResize="0"/>
          <p:nvPr/>
        </p:nvPicPr>
        <p:blipFill>
          <a:blip r:embed="rId3">
            <a:alphaModFix/>
          </a:blip>
          <a:stretch>
            <a:fillRect/>
          </a:stretch>
        </p:blipFill>
        <p:spPr>
          <a:xfrm>
            <a:off x="2428875" y="1176337"/>
            <a:ext cx="4286250" cy="27908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 name="Shape 69"/>
        <p:cNvGrpSpPr/>
        <p:nvPr/>
      </p:nvGrpSpPr>
      <p:grpSpPr>
        <a:xfrm>
          <a:off x="0" y="0"/>
          <a:ext cx="0" cy="0"/>
          <a:chOff x="0" y="0"/>
          <a:chExt cx="0" cy="0"/>
        </a:xfrm>
      </p:grpSpPr>
      <p:sp>
        <p:nvSpPr>
          <p:cNvPr id="70" name="Shape 70"/>
          <p:cNvSpPr txBox="1"/>
          <p:nvPr>
            <p:ph type="title"/>
          </p:nvPr>
        </p:nvSpPr>
        <p:spPr>
          <a:xfrm>
            <a:off x="311700" y="2150850"/>
            <a:ext cx="8520600" cy="841800"/>
          </a:xfrm>
          <a:prstGeom prst="rect">
            <a:avLst/>
          </a:prstGeom>
        </p:spPr>
        <p:txBody>
          <a:bodyPr anchorCtr="0" anchor="ctr" bIns="91425" lIns="91425" rIns="91425" tIns="91425">
            <a:noAutofit/>
          </a:bodyPr>
          <a:lstStyle/>
          <a:p>
            <a:pPr lvl="0">
              <a:spcBef>
                <a:spcPts val="0"/>
              </a:spcBef>
              <a:buNone/>
            </a:pPr>
            <a:r>
              <a:rPr lang="en"/>
              <a:t>What is a function expression?</a:t>
            </a: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5" name="Shape 265"/>
        <p:cNvGrpSpPr/>
        <p:nvPr/>
      </p:nvGrpSpPr>
      <p:grpSpPr>
        <a:xfrm>
          <a:off x="0" y="0"/>
          <a:ext cx="0" cy="0"/>
          <a:chOff x="0" y="0"/>
          <a:chExt cx="0" cy="0"/>
        </a:xfrm>
      </p:grpSpPr>
      <p:sp>
        <p:nvSpPr>
          <p:cNvPr id="266" name="Shape 266"/>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Activity: 02-FavoriteDB</a:t>
            </a:r>
          </a:p>
        </p:txBody>
      </p:sp>
      <p:sp>
        <p:nvSpPr>
          <p:cNvPr id="267" name="Shape 267"/>
          <p:cNvSpPr txBox="1"/>
          <p:nvPr>
            <p:ph idx="1" type="body"/>
          </p:nvPr>
        </p:nvSpPr>
        <p:spPr>
          <a:xfrm>
            <a:off x="311700" y="1152475"/>
            <a:ext cx="8520600" cy="34164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1" name="Shape 271"/>
        <p:cNvGrpSpPr/>
        <p:nvPr/>
      </p:nvGrpSpPr>
      <p:grpSpPr>
        <a:xfrm>
          <a:off x="0" y="0"/>
          <a:ext cx="0" cy="0"/>
          <a:chOff x="0" y="0"/>
          <a:chExt cx="0" cy="0"/>
        </a:xfrm>
      </p:grpSpPr>
      <p:sp>
        <p:nvSpPr>
          <p:cNvPr id="272" name="Shape 272"/>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Review: 02-FavoriteDB</a:t>
            </a:r>
          </a:p>
        </p:txBody>
      </p:sp>
      <p:sp>
        <p:nvSpPr>
          <p:cNvPr id="273" name="Shape 273"/>
          <p:cNvSpPr txBox="1"/>
          <p:nvPr>
            <p:ph idx="1" type="body"/>
          </p:nvPr>
        </p:nvSpPr>
        <p:spPr>
          <a:xfrm>
            <a:off x="311700" y="1152475"/>
            <a:ext cx="8520600" cy="34164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7" name="Shape 277"/>
        <p:cNvGrpSpPr/>
        <p:nvPr/>
      </p:nvGrpSpPr>
      <p:grpSpPr>
        <a:xfrm>
          <a:off x="0" y="0"/>
          <a:ext cx="0" cy="0"/>
          <a:chOff x="0" y="0"/>
          <a:chExt cx="0" cy="0"/>
        </a:xfrm>
      </p:grpSpPr>
      <p:pic>
        <p:nvPicPr>
          <p:cNvPr id="278" name="Shape 278"/>
          <p:cNvPicPr preferRelativeResize="0"/>
          <p:nvPr/>
        </p:nvPicPr>
        <p:blipFill>
          <a:blip r:embed="rId3">
            <a:alphaModFix/>
          </a:blip>
          <a:stretch>
            <a:fillRect/>
          </a:stretch>
        </p:blipFill>
        <p:spPr>
          <a:xfrm>
            <a:off x="2681287" y="1100137"/>
            <a:ext cx="3781425" cy="294322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2" name="Shape 282"/>
        <p:cNvGrpSpPr/>
        <p:nvPr/>
      </p:nvGrpSpPr>
      <p:grpSpPr>
        <a:xfrm>
          <a:off x="0" y="0"/>
          <a:ext cx="0" cy="0"/>
          <a:chOff x="0" y="0"/>
          <a:chExt cx="0" cy="0"/>
        </a:xfrm>
      </p:grpSpPr>
      <p:sp>
        <p:nvSpPr>
          <p:cNvPr id="283" name="Shape 283"/>
          <p:cNvSpPr txBox="1"/>
          <p:nvPr>
            <p:ph type="title"/>
          </p:nvPr>
        </p:nvSpPr>
        <p:spPr>
          <a:xfrm>
            <a:off x="311700" y="2150850"/>
            <a:ext cx="8520600" cy="841800"/>
          </a:xfrm>
          <a:prstGeom prst="rect">
            <a:avLst/>
          </a:prstGeom>
        </p:spPr>
        <p:txBody>
          <a:bodyPr anchorCtr="0" anchor="ctr" bIns="91425" lIns="91425" rIns="91425" tIns="91425">
            <a:noAutofit/>
          </a:bodyPr>
          <a:lstStyle/>
          <a:p>
            <a:pPr lvl="0" rtl="0">
              <a:spcBef>
                <a:spcPts val="0"/>
              </a:spcBef>
              <a:buNone/>
            </a:pPr>
            <a:r>
              <a:rPr lang="en" sz="2900"/>
              <a:t>id INTEGER(11) AUTO_INCREMENT NOT NULL</a:t>
            </a:r>
          </a:p>
          <a:p>
            <a:pPr lvl="0" rtl="0">
              <a:spcBef>
                <a:spcPts val="0"/>
              </a:spcBef>
              <a:buNone/>
            </a:pPr>
            <a:r>
              <a:t/>
            </a:r>
            <a:endParaRPr sz="2400"/>
          </a:p>
          <a:p>
            <a:pPr lvl="0" rtl="0">
              <a:spcBef>
                <a:spcPts val="0"/>
              </a:spcBef>
              <a:buNone/>
            </a:pPr>
            <a:r>
              <a:rPr lang="en" sz="1800"/>
              <a:t>creates a column id which can hold numbers with precision up to 12 places. It will not allow null fields, and will auto-increment</a:t>
            </a: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7" name="Shape 287"/>
        <p:cNvGrpSpPr/>
        <p:nvPr/>
      </p:nvGrpSpPr>
      <p:grpSpPr>
        <a:xfrm>
          <a:off x="0" y="0"/>
          <a:ext cx="0" cy="0"/>
          <a:chOff x="0" y="0"/>
          <a:chExt cx="0" cy="0"/>
        </a:xfrm>
      </p:grpSpPr>
      <p:sp>
        <p:nvSpPr>
          <p:cNvPr id="288" name="Shape 288"/>
          <p:cNvSpPr txBox="1"/>
          <p:nvPr>
            <p:ph type="title"/>
          </p:nvPr>
        </p:nvSpPr>
        <p:spPr>
          <a:xfrm>
            <a:off x="311700" y="2150850"/>
            <a:ext cx="8520600" cy="841800"/>
          </a:xfrm>
          <a:prstGeom prst="rect">
            <a:avLst/>
          </a:prstGeom>
        </p:spPr>
        <p:txBody>
          <a:bodyPr anchorCtr="0" anchor="ctr" bIns="91425" lIns="91425" rIns="91425" tIns="91425">
            <a:noAutofit/>
          </a:bodyPr>
          <a:lstStyle/>
          <a:p>
            <a:pPr lvl="0">
              <a:spcBef>
                <a:spcPts val="0"/>
              </a:spcBef>
              <a:buNone/>
            </a:pPr>
            <a:r>
              <a:rPr lang="en"/>
              <a:t>five_times BOOLEAN DEFAULT FALSE,</a:t>
            </a:r>
          </a:p>
          <a:p>
            <a:pPr lvl="0">
              <a:spcBef>
                <a:spcPts val="0"/>
              </a:spcBef>
              <a:buNone/>
            </a:pPr>
            <a:r>
              <a:t/>
            </a:r>
            <a:endParaRPr/>
          </a:p>
          <a:p>
            <a:pPr lvl="0">
              <a:spcBef>
                <a:spcPts val="0"/>
              </a:spcBef>
              <a:buNone/>
            </a:pPr>
            <a:r>
              <a:rPr lang="en" sz="1800">
                <a:solidFill>
                  <a:srgbClr val="24292E"/>
                </a:solidFill>
                <a:latin typeface="Verdana"/>
                <a:ea typeface="Verdana"/>
                <a:cs typeface="Verdana"/>
                <a:sym typeface="Verdana"/>
              </a:rPr>
              <a:t>DEFAULT</a:t>
            </a:r>
            <a:r>
              <a:rPr lang="en" sz="1800">
                <a:solidFill>
                  <a:srgbClr val="24292E"/>
                </a:solidFill>
                <a:highlight>
                  <a:srgbClr val="FFFFFF"/>
                </a:highlight>
              </a:rPr>
              <a:t> is used to insert a default value into a column. In this case, it is used to set the default </a:t>
            </a:r>
            <a:r>
              <a:rPr lang="en" sz="1800">
                <a:solidFill>
                  <a:srgbClr val="24292E"/>
                </a:solidFill>
                <a:latin typeface="Verdana"/>
                <a:ea typeface="Verdana"/>
                <a:cs typeface="Verdana"/>
                <a:sym typeface="Verdana"/>
              </a:rPr>
              <a:t>BOOLEAN</a:t>
            </a:r>
            <a:r>
              <a:rPr lang="en" sz="1800">
                <a:solidFill>
                  <a:srgbClr val="24292E"/>
                </a:solidFill>
                <a:highlight>
                  <a:srgbClr val="FFFFFF"/>
                </a:highlight>
              </a:rPr>
              <a:t>value for the </a:t>
            </a:r>
            <a:r>
              <a:rPr lang="en" sz="1800">
                <a:solidFill>
                  <a:srgbClr val="24292E"/>
                </a:solidFill>
                <a:latin typeface="Verdana"/>
                <a:ea typeface="Verdana"/>
                <a:cs typeface="Verdana"/>
                <a:sym typeface="Verdana"/>
              </a:rPr>
              <a:t>five_time</a:t>
            </a:r>
            <a:r>
              <a:rPr lang="en" sz="1800">
                <a:solidFill>
                  <a:srgbClr val="24292E"/>
                </a:solidFill>
                <a:highlight>
                  <a:srgbClr val="FFFFFF"/>
                </a:highlight>
              </a:rPr>
              <a:t> column to </a:t>
            </a:r>
            <a:r>
              <a:rPr lang="en" sz="1800">
                <a:solidFill>
                  <a:srgbClr val="24292E"/>
                </a:solidFill>
                <a:latin typeface="Verdana"/>
                <a:ea typeface="Verdana"/>
                <a:cs typeface="Verdana"/>
                <a:sym typeface="Verdana"/>
              </a:rPr>
              <a:t>FALSE</a:t>
            </a: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2" name="Shape 292"/>
        <p:cNvGrpSpPr/>
        <p:nvPr/>
      </p:nvGrpSpPr>
      <p:grpSpPr>
        <a:xfrm>
          <a:off x="0" y="0"/>
          <a:ext cx="0" cy="0"/>
          <a:chOff x="0" y="0"/>
          <a:chExt cx="0" cy="0"/>
        </a:xfrm>
      </p:grpSpPr>
      <p:sp>
        <p:nvSpPr>
          <p:cNvPr id="293" name="Shape 293"/>
          <p:cNvSpPr txBox="1"/>
          <p:nvPr>
            <p:ph type="title"/>
          </p:nvPr>
        </p:nvSpPr>
        <p:spPr>
          <a:xfrm>
            <a:off x="311700" y="2150850"/>
            <a:ext cx="8520600" cy="841800"/>
          </a:xfrm>
          <a:prstGeom prst="rect">
            <a:avLst/>
          </a:prstGeom>
        </p:spPr>
        <p:txBody>
          <a:bodyPr anchorCtr="0" anchor="ctr" bIns="91425" lIns="91425" rIns="91425" tIns="91425">
            <a:noAutofit/>
          </a:bodyPr>
          <a:lstStyle/>
          <a:p>
            <a:pPr lvl="0" rtl="0">
              <a:spcBef>
                <a:spcPts val="0"/>
              </a:spcBef>
              <a:buNone/>
            </a:pPr>
            <a:r>
              <a:rPr lang="en"/>
              <a:t>PRIMARY KEY (id)</a:t>
            </a:r>
          </a:p>
          <a:p>
            <a:pPr lvl="0" rtl="0">
              <a:spcBef>
                <a:spcPts val="0"/>
              </a:spcBef>
              <a:buNone/>
            </a:pPr>
            <a:r>
              <a:t/>
            </a:r>
            <a:endParaRPr/>
          </a:p>
          <a:p>
            <a:pPr lvl="0" rtl="0">
              <a:spcBef>
                <a:spcPts val="0"/>
              </a:spcBef>
              <a:buNone/>
            </a:pPr>
            <a:r>
              <a:rPr lang="en" sz="1800">
                <a:solidFill>
                  <a:srgbClr val="24292E"/>
                </a:solidFill>
                <a:highlight>
                  <a:srgbClr val="FFFFFF"/>
                </a:highlight>
              </a:rPr>
              <a:t>Finally, we want to use the </a:t>
            </a:r>
            <a:r>
              <a:rPr lang="en" sz="1800">
                <a:solidFill>
                  <a:srgbClr val="24292E"/>
                </a:solidFill>
                <a:latin typeface="Verdana"/>
                <a:ea typeface="Verdana"/>
                <a:cs typeface="Verdana"/>
                <a:sym typeface="Verdana"/>
              </a:rPr>
              <a:t>id</a:t>
            </a:r>
            <a:r>
              <a:rPr lang="en" sz="1800">
                <a:solidFill>
                  <a:srgbClr val="24292E"/>
                </a:solidFill>
                <a:highlight>
                  <a:srgbClr val="FFFFFF"/>
                </a:highlight>
              </a:rPr>
              <a:t> column as our </a:t>
            </a:r>
            <a:r>
              <a:rPr lang="en" sz="1800">
                <a:solidFill>
                  <a:srgbClr val="24292E"/>
                </a:solidFill>
                <a:latin typeface="Verdana"/>
                <a:ea typeface="Verdana"/>
                <a:cs typeface="Verdana"/>
                <a:sym typeface="Verdana"/>
              </a:rPr>
              <a:t>PRIMARY KEY</a:t>
            </a:r>
            <a:r>
              <a:rPr lang="en" sz="1800">
                <a:solidFill>
                  <a:srgbClr val="24292E"/>
                </a:solidFill>
                <a:highlight>
                  <a:srgbClr val="FFFFFF"/>
                </a:highlight>
              </a:rPr>
              <a:t>. The primary key is used to uniquely identify each record in a database table. You can only have one - in this case we are using an </a:t>
            </a:r>
            <a:r>
              <a:rPr lang="en" sz="1800">
                <a:solidFill>
                  <a:srgbClr val="24292E"/>
                </a:solidFill>
                <a:latin typeface="Verdana"/>
                <a:ea typeface="Verdana"/>
                <a:cs typeface="Verdana"/>
                <a:sym typeface="Verdana"/>
              </a:rPr>
              <a:t>INTEGER</a:t>
            </a:r>
            <a:r>
              <a:rPr lang="en" sz="1800">
                <a:solidFill>
                  <a:srgbClr val="24292E"/>
                </a:solidFill>
                <a:highlight>
                  <a:srgbClr val="FFFFFF"/>
                </a:highlight>
              </a:rPr>
              <a:t> and the primary key is the </a:t>
            </a:r>
            <a:r>
              <a:rPr lang="en" sz="1800">
                <a:solidFill>
                  <a:srgbClr val="24292E"/>
                </a:solidFill>
                <a:latin typeface="Verdana"/>
                <a:ea typeface="Verdana"/>
                <a:cs typeface="Verdana"/>
                <a:sym typeface="Verdana"/>
              </a:rPr>
              <a:t>id</a:t>
            </a:r>
            <a:r>
              <a:rPr lang="en" sz="1800">
                <a:solidFill>
                  <a:srgbClr val="24292E"/>
                </a:solidFill>
                <a:highlight>
                  <a:srgbClr val="FFFFFF"/>
                </a:highlight>
              </a:rPr>
              <a:t> column</a:t>
            </a: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7" name="Shape 297"/>
        <p:cNvGrpSpPr/>
        <p:nvPr/>
      </p:nvGrpSpPr>
      <p:grpSpPr>
        <a:xfrm>
          <a:off x="0" y="0"/>
          <a:ext cx="0" cy="0"/>
          <a:chOff x="0" y="0"/>
          <a:chExt cx="0" cy="0"/>
        </a:xfrm>
      </p:grpSpPr>
      <p:sp>
        <p:nvSpPr>
          <p:cNvPr id="298" name="Shape 298"/>
          <p:cNvSpPr txBox="1"/>
          <p:nvPr>
            <p:ph type="title"/>
          </p:nvPr>
        </p:nvSpPr>
        <p:spPr>
          <a:xfrm>
            <a:off x="311700" y="2150850"/>
            <a:ext cx="8520600" cy="841800"/>
          </a:xfrm>
          <a:prstGeom prst="rect">
            <a:avLst/>
          </a:prstGeom>
        </p:spPr>
        <p:txBody>
          <a:bodyPr anchorCtr="0" anchor="ctr" bIns="91425" lIns="91425" rIns="91425" tIns="91425">
            <a:noAutofit/>
          </a:bodyPr>
          <a:lstStyle/>
          <a:p>
            <a:pPr lvl="0">
              <a:spcBef>
                <a:spcPts val="0"/>
              </a:spcBef>
              <a:buNone/>
            </a:pPr>
            <a:r>
              <a:rPr lang="en"/>
              <a:t>Is there any data in our database?</a:t>
            </a: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2" name="Shape 302"/>
        <p:cNvGrpSpPr/>
        <p:nvPr/>
      </p:nvGrpSpPr>
      <p:grpSpPr>
        <a:xfrm>
          <a:off x="0" y="0"/>
          <a:ext cx="0" cy="0"/>
          <a:chOff x="0" y="0"/>
          <a:chExt cx="0" cy="0"/>
        </a:xfrm>
      </p:grpSpPr>
      <p:sp>
        <p:nvSpPr>
          <p:cNvPr id="303" name="Shape 303"/>
          <p:cNvSpPr txBox="1"/>
          <p:nvPr>
            <p:ph type="title"/>
          </p:nvPr>
        </p:nvSpPr>
        <p:spPr>
          <a:xfrm>
            <a:off x="311700" y="2150850"/>
            <a:ext cx="8520600" cy="841800"/>
          </a:xfrm>
          <a:prstGeom prst="rect">
            <a:avLst/>
          </a:prstGeom>
        </p:spPr>
        <p:txBody>
          <a:bodyPr anchorCtr="0" anchor="ctr" bIns="91425" lIns="91425" rIns="91425" tIns="91425">
            <a:noAutofit/>
          </a:bodyPr>
          <a:lstStyle/>
          <a:p>
            <a:pPr lvl="0">
              <a:spcBef>
                <a:spcPts val="0"/>
              </a:spcBef>
              <a:buNone/>
            </a:pPr>
            <a:r>
              <a:t/>
            </a:r>
            <a:endParaRPr/>
          </a:p>
        </p:txBody>
      </p:sp>
      <p:pic>
        <p:nvPicPr>
          <p:cNvPr id="304" name="Shape 304"/>
          <p:cNvPicPr preferRelativeResize="0"/>
          <p:nvPr/>
        </p:nvPicPr>
        <p:blipFill>
          <a:blip r:embed="rId3">
            <a:alphaModFix/>
          </a:blip>
          <a:stretch>
            <a:fillRect/>
          </a:stretch>
        </p:blipFill>
        <p:spPr>
          <a:xfrm>
            <a:off x="3648975" y="1540650"/>
            <a:ext cx="1846050" cy="184605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8" name="Shape 308"/>
        <p:cNvGrpSpPr/>
        <p:nvPr/>
      </p:nvGrpSpPr>
      <p:grpSpPr>
        <a:xfrm>
          <a:off x="0" y="0"/>
          <a:ext cx="0" cy="0"/>
          <a:chOff x="0" y="0"/>
          <a:chExt cx="0" cy="0"/>
        </a:xfrm>
      </p:grpSpPr>
      <p:sp>
        <p:nvSpPr>
          <p:cNvPr id="309" name="Shape 309"/>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Meanwhile, Back at the Ranch...</a:t>
            </a:r>
          </a:p>
        </p:txBody>
      </p:sp>
      <p:sp>
        <p:nvSpPr>
          <p:cNvPr id="310" name="Shape 310"/>
          <p:cNvSpPr txBox="1"/>
          <p:nvPr>
            <p:ph idx="1" type="body"/>
          </p:nvPr>
        </p:nvSpPr>
        <p:spPr>
          <a:xfrm>
            <a:off x="311700" y="1152475"/>
            <a:ext cx="8520600" cy="3416400"/>
          </a:xfrm>
          <a:prstGeom prst="rect">
            <a:avLst/>
          </a:prstGeom>
        </p:spPr>
        <p:txBody>
          <a:bodyPr anchorCtr="0" anchor="t" bIns="91425" lIns="91425" rIns="91425" tIns="91425">
            <a:noAutofit/>
          </a:bodyPr>
          <a:lstStyle/>
          <a:p>
            <a:pPr indent="-228600" lvl="0" marL="457200" rtl="0">
              <a:spcBef>
                <a:spcPts val="0"/>
              </a:spcBef>
            </a:pPr>
            <a:r>
              <a:rPr lang="en"/>
              <a:t>USE animals_db;</a:t>
            </a:r>
          </a:p>
          <a:p>
            <a:pPr indent="-228600" lvl="0" marL="457200" rtl="0">
              <a:spcBef>
                <a:spcPts val="0"/>
              </a:spcBef>
            </a:pPr>
            <a:r>
              <a:rPr lang="en"/>
              <a:t>SELECT * FROM people;</a:t>
            </a:r>
          </a:p>
          <a:p>
            <a:pPr indent="-228600" lvl="0" marL="457200">
              <a:spcBef>
                <a:spcPts val="0"/>
              </a:spcBef>
            </a:pPr>
            <a:r>
              <a:rPr lang="en"/>
              <a:t>Note the empty table</a:t>
            </a: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4" name="Shape 314"/>
        <p:cNvGrpSpPr/>
        <p:nvPr/>
      </p:nvGrpSpPr>
      <p:grpSpPr>
        <a:xfrm>
          <a:off x="0" y="0"/>
          <a:ext cx="0" cy="0"/>
          <a:chOff x="0" y="0"/>
          <a:chExt cx="0" cy="0"/>
        </a:xfrm>
      </p:grpSpPr>
      <p:sp>
        <p:nvSpPr>
          <p:cNvPr id="315" name="Shape 315"/>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Watch</a:t>
            </a:r>
          </a:p>
        </p:txBody>
      </p:sp>
      <p:sp>
        <p:nvSpPr>
          <p:cNvPr id="316" name="Shape 316"/>
          <p:cNvSpPr txBox="1"/>
          <p:nvPr>
            <p:ph idx="1" type="body"/>
          </p:nvPr>
        </p:nvSpPr>
        <p:spPr>
          <a:xfrm>
            <a:off x="311700" y="1152475"/>
            <a:ext cx="8520600" cy="3416400"/>
          </a:xfrm>
          <a:prstGeom prst="rect">
            <a:avLst/>
          </a:prstGeom>
        </p:spPr>
        <p:txBody>
          <a:bodyPr anchorCtr="0" anchor="t" bIns="91425" lIns="91425" rIns="91425" tIns="91425">
            <a:noAutofit/>
          </a:bodyPr>
          <a:lstStyle/>
          <a:p>
            <a:pPr indent="-69850" lvl="0" marL="152400" marR="152400" rtl="0">
              <a:lnSpc>
                <a:spcPct val="145000"/>
              </a:lnSpc>
              <a:spcBef>
                <a:spcPts val="0"/>
              </a:spcBef>
              <a:spcAft>
                <a:spcPts val="0"/>
              </a:spcAft>
              <a:buClr>
                <a:schemeClr val="dk1"/>
              </a:buClr>
              <a:buSzPct val="61111"/>
              <a:buFont typeface="Arial"/>
              <a:buNone/>
            </a:pPr>
            <a:r>
              <a:rPr lang="en">
                <a:solidFill>
                  <a:srgbClr val="D73A49"/>
                </a:solidFill>
                <a:highlight>
                  <a:srgbClr val="F6F8FA"/>
                </a:highlight>
                <a:latin typeface="Verdana"/>
                <a:ea typeface="Verdana"/>
                <a:cs typeface="Verdana"/>
                <a:sym typeface="Verdana"/>
              </a:rPr>
              <a:t>INSERT INTO</a:t>
            </a:r>
            <a:r>
              <a:rPr lang="en">
                <a:solidFill>
                  <a:srgbClr val="24292E"/>
                </a:solidFill>
                <a:highlight>
                  <a:srgbClr val="F6F8FA"/>
                </a:highlight>
                <a:latin typeface="Verdana"/>
                <a:ea typeface="Verdana"/>
                <a:cs typeface="Verdana"/>
                <a:sym typeface="Verdana"/>
              </a:rPr>
              <a:t> people (name, has_pet, pet_name, pet_age)</a:t>
            </a:r>
            <a:br>
              <a:rPr lang="en">
                <a:solidFill>
                  <a:srgbClr val="24292E"/>
                </a:solidFill>
                <a:highlight>
                  <a:srgbClr val="F6F8FA"/>
                </a:highlight>
                <a:latin typeface="Verdana"/>
                <a:ea typeface="Verdana"/>
                <a:cs typeface="Verdana"/>
                <a:sym typeface="Verdana"/>
              </a:rPr>
            </a:br>
            <a:r>
              <a:rPr lang="en">
                <a:solidFill>
                  <a:srgbClr val="D73A49"/>
                </a:solidFill>
                <a:highlight>
                  <a:srgbClr val="F6F8FA"/>
                </a:highlight>
                <a:latin typeface="Verdana"/>
                <a:ea typeface="Verdana"/>
                <a:cs typeface="Verdana"/>
                <a:sym typeface="Verdana"/>
              </a:rPr>
              <a:t>VALUES</a:t>
            </a:r>
            <a:r>
              <a:rPr lang="en">
                <a:solidFill>
                  <a:srgbClr val="24292E"/>
                </a:solidFill>
                <a:highlight>
                  <a:srgbClr val="F6F8FA"/>
                </a:highlight>
                <a:latin typeface="Verdana"/>
                <a:ea typeface="Verdana"/>
                <a:cs typeface="Verdana"/>
                <a:sym typeface="Verdana"/>
              </a:rPr>
              <a:t> (</a:t>
            </a:r>
            <a:r>
              <a:rPr lang="en">
                <a:solidFill>
                  <a:srgbClr val="032F62"/>
                </a:solidFill>
                <a:highlight>
                  <a:srgbClr val="F6F8FA"/>
                </a:highlight>
                <a:latin typeface="Verdana"/>
                <a:ea typeface="Verdana"/>
                <a:cs typeface="Verdana"/>
                <a:sym typeface="Verdana"/>
              </a:rPr>
              <a:t>"Ahmed"</a:t>
            </a:r>
            <a:r>
              <a:rPr lang="en">
                <a:solidFill>
                  <a:srgbClr val="24292E"/>
                </a:solidFill>
                <a:highlight>
                  <a:srgbClr val="F6F8FA"/>
                </a:highlight>
                <a:latin typeface="Verdana"/>
                <a:ea typeface="Verdana"/>
                <a:cs typeface="Verdana"/>
                <a:sym typeface="Verdana"/>
              </a:rPr>
              <a:t>, true, </a:t>
            </a:r>
            <a:r>
              <a:rPr lang="en">
                <a:solidFill>
                  <a:srgbClr val="032F62"/>
                </a:solidFill>
                <a:highlight>
                  <a:srgbClr val="F6F8FA"/>
                </a:highlight>
                <a:latin typeface="Verdana"/>
                <a:ea typeface="Verdana"/>
                <a:cs typeface="Verdana"/>
                <a:sym typeface="Verdana"/>
              </a:rPr>
              <a:t>"Rockington"</a:t>
            </a:r>
            <a:r>
              <a:rPr lang="en">
                <a:solidFill>
                  <a:srgbClr val="24292E"/>
                </a:solidFill>
                <a:highlight>
                  <a:srgbClr val="F6F8FA"/>
                </a:highlight>
                <a:latin typeface="Verdana"/>
                <a:ea typeface="Verdana"/>
                <a:cs typeface="Verdana"/>
                <a:sym typeface="Verdana"/>
              </a:rPr>
              <a:t>, </a:t>
            </a:r>
            <a:r>
              <a:rPr lang="en">
                <a:solidFill>
                  <a:srgbClr val="005CC5"/>
                </a:solidFill>
                <a:highlight>
                  <a:srgbClr val="F6F8FA"/>
                </a:highlight>
                <a:latin typeface="Verdana"/>
                <a:ea typeface="Verdana"/>
                <a:cs typeface="Verdana"/>
                <a:sym typeface="Verdana"/>
              </a:rPr>
              <a:t>100</a:t>
            </a:r>
            <a:r>
              <a:rPr lang="en">
                <a:solidFill>
                  <a:srgbClr val="24292E"/>
                </a:solidFill>
                <a:highlight>
                  <a:srgbClr val="F6F8FA"/>
                </a:highlight>
                <a:latin typeface="Verdana"/>
                <a:ea typeface="Verdana"/>
                <a:cs typeface="Verdana"/>
                <a:sym typeface="Verdana"/>
              </a:rPr>
              <a:t>);</a:t>
            </a:r>
            <a:br>
              <a:rPr lang="en">
                <a:solidFill>
                  <a:srgbClr val="24292E"/>
                </a:solidFill>
                <a:highlight>
                  <a:srgbClr val="F6F8FA"/>
                </a:highlight>
                <a:latin typeface="Verdana"/>
                <a:ea typeface="Verdana"/>
                <a:cs typeface="Verdana"/>
                <a:sym typeface="Verdana"/>
              </a:rPr>
            </a:br>
            <a:br>
              <a:rPr lang="en">
                <a:solidFill>
                  <a:srgbClr val="24292E"/>
                </a:solidFill>
                <a:highlight>
                  <a:srgbClr val="F6F8FA"/>
                </a:highlight>
                <a:latin typeface="Verdana"/>
                <a:ea typeface="Verdana"/>
                <a:cs typeface="Verdana"/>
                <a:sym typeface="Verdana"/>
              </a:rPr>
            </a:br>
            <a:r>
              <a:rPr lang="en">
                <a:solidFill>
                  <a:srgbClr val="D73A49"/>
                </a:solidFill>
                <a:highlight>
                  <a:srgbClr val="F6F8FA"/>
                </a:highlight>
                <a:latin typeface="Verdana"/>
                <a:ea typeface="Verdana"/>
                <a:cs typeface="Verdana"/>
                <a:sym typeface="Verdana"/>
              </a:rPr>
              <a:t>SELECT</a:t>
            </a:r>
            <a:r>
              <a:rPr lang="en">
                <a:solidFill>
                  <a:srgbClr val="24292E"/>
                </a:solidFill>
                <a:highlight>
                  <a:srgbClr val="F6F8FA"/>
                </a:highlight>
                <a:latin typeface="Verdana"/>
                <a:ea typeface="Verdana"/>
                <a:cs typeface="Verdana"/>
                <a:sym typeface="Verdana"/>
              </a:rPr>
              <a:t> </a:t>
            </a:r>
            <a:r>
              <a:rPr lang="en">
                <a:solidFill>
                  <a:srgbClr val="D73A49"/>
                </a:solidFill>
                <a:highlight>
                  <a:srgbClr val="F6F8FA"/>
                </a:highlight>
                <a:latin typeface="Verdana"/>
                <a:ea typeface="Verdana"/>
                <a:cs typeface="Verdana"/>
                <a:sym typeface="Verdana"/>
              </a:rPr>
              <a:t>*</a:t>
            </a:r>
            <a:r>
              <a:rPr lang="en">
                <a:solidFill>
                  <a:srgbClr val="24292E"/>
                </a:solidFill>
                <a:highlight>
                  <a:srgbClr val="F6F8FA"/>
                </a:highlight>
                <a:latin typeface="Verdana"/>
                <a:ea typeface="Verdana"/>
                <a:cs typeface="Verdana"/>
                <a:sym typeface="Verdana"/>
              </a:rPr>
              <a:t> </a:t>
            </a:r>
            <a:r>
              <a:rPr lang="en">
                <a:solidFill>
                  <a:srgbClr val="D73A49"/>
                </a:solidFill>
                <a:highlight>
                  <a:srgbClr val="F6F8FA"/>
                </a:highlight>
                <a:latin typeface="Verdana"/>
                <a:ea typeface="Verdana"/>
                <a:cs typeface="Verdana"/>
                <a:sym typeface="Verdana"/>
              </a:rPr>
              <a:t>FROM</a:t>
            </a:r>
            <a:r>
              <a:rPr lang="en">
                <a:solidFill>
                  <a:srgbClr val="24292E"/>
                </a:solidFill>
                <a:highlight>
                  <a:srgbClr val="F6F8FA"/>
                </a:highlight>
                <a:latin typeface="Verdana"/>
                <a:ea typeface="Verdana"/>
                <a:cs typeface="Verdana"/>
                <a:sym typeface="Verdana"/>
              </a:rPr>
              <a:t> people;</a:t>
            </a:r>
          </a:p>
          <a:p>
            <a:pPr lvl="0">
              <a:spcBef>
                <a:spcPts val="0"/>
              </a:spcBef>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 name="Shape 74"/>
        <p:cNvGrpSpPr/>
        <p:nvPr/>
      </p:nvGrpSpPr>
      <p:grpSpPr>
        <a:xfrm>
          <a:off x="0" y="0"/>
          <a:ext cx="0" cy="0"/>
          <a:chOff x="0" y="0"/>
          <a:chExt cx="0" cy="0"/>
        </a:xfrm>
      </p:grpSpPr>
      <p:sp>
        <p:nvSpPr>
          <p:cNvPr id="75" name="Shape 75"/>
          <p:cNvSpPr txBox="1"/>
          <p:nvPr>
            <p:ph type="title"/>
          </p:nvPr>
        </p:nvSpPr>
        <p:spPr>
          <a:xfrm>
            <a:off x="311700" y="2150850"/>
            <a:ext cx="8520600" cy="841800"/>
          </a:xfrm>
          <a:prstGeom prst="rect">
            <a:avLst/>
          </a:prstGeom>
        </p:spPr>
        <p:txBody>
          <a:bodyPr anchorCtr="0" anchor="ctr" bIns="91425" lIns="91425" rIns="91425" tIns="91425">
            <a:noAutofit/>
          </a:bodyPr>
          <a:lstStyle/>
          <a:p>
            <a:pPr lvl="0">
              <a:spcBef>
                <a:spcPts val="0"/>
              </a:spcBef>
              <a:buNone/>
            </a:pPr>
            <a:r>
              <a:rPr lang="en"/>
              <a:t>var hollaback = function() {</a:t>
            </a:r>
          </a:p>
          <a:p>
            <a:pPr lvl="0">
              <a:spcBef>
                <a:spcPts val="0"/>
              </a:spcBef>
              <a:buNone/>
            </a:pPr>
            <a:r>
              <a:rPr lang="en"/>
              <a:t>/// Some code here</a:t>
            </a:r>
          </a:p>
          <a:p>
            <a:pPr lvl="0">
              <a:spcBef>
                <a:spcPts val="0"/>
              </a:spcBef>
              <a:buNone/>
            </a:pPr>
            <a:r>
              <a:rPr lang="en"/>
              <a:t>}</a:t>
            </a: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0" name="Shape 320"/>
        <p:cNvGrpSpPr/>
        <p:nvPr/>
      </p:nvGrpSpPr>
      <p:grpSpPr>
        <a:xfrm>
          <a:off x="0" y="0"/>
          <a:ext cx="0" cy="0"/>
          <a:chOff x="0" y="0"/>
          <a:chExt cx="0" cy="0"/>
        </a:xfrm>
      </p:grpSpPr>
      <p:sp>
        <p:nvSpPr>
          <p:cNvPr id="321" name="Shape 321"/>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Yup</a:t>
            </a:r>
          </a:p>
        </p:txBody>
      </p:sp>
      <p:sp>
        <p:nvSpPr>
          <p:cNvPr id="322" name="Shape 322"/>
          <p:cNvSpPr txBox="1"/>
          <p:nvPr>
            <p:ph idx="1" type="body"/>
          </p:nvPr>
        </p:nvSpPr>
        <p:spPr>
          <a:xfrm>
            <a:off x="311700" y="1152475"/>
            <a:ext cx="8520600" cy="3416400"/>
          </a:xfrm>
          <a:prstGeom prst="rect">
            <a:avLst/>
          </a:prstGeom>
        </p:spPr>
        <p:txBody>
          <a:bodyPr anchorCtr="0" anchor="t" bIns="91425" lIns="91425" rIns="91425" tIns="91425">
            <a:noAutofit/>
          </a:bodyPr>
          <a:lstStyle/>
          <a:p>
            <a:pPr indent="-228600" lvl="0" marL="457200" rtl="0">
              <a:spcBef>
                <a:spcPts val="0"/>
              </a:spcBef>
            </a:pPr>
            <a:r>
              <a:rPr lang="en"/>
              <a:t>I</a:t>
            </a:r>
            <a:r>
              <a:rPr lang="en"/>
              <a:t>nserts data into the "people" table</a:t>
            </a:r>
          </a:p>
          <a:p>
            <a:pPr indent="-228600" lvl="0" marL="457200" rtl="0">
              <a:spcBef>
                <a:spcPts val="0"/>
              </a:spcBef>
            </a:pPr>
            <a:r>
              <a:rPr lang="en"/>
              <a:t>Then specifies what columns that data will be entered into</a:t>
            </a:r>
          </a:p>
          <a:p>
            <a:pPr indent="-228600" lvl="0" marL="457200">
              <a:spcBef>
                <a:spcPts val="0"/>
              </a:spcBef>
            </a:pPr>
            <a:r>
              <a:rPr lang="en"/>
              <a:t>Values then places the data contained in the parentheses into the corresponding columns listed after the INSERT INTO statement</a:t>
            </a: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6" name="Shape 326"/>
        <p:cNvGrpSpPr/>
        <p:nvPr/>
      </p:nvGrpSpPr>
      <p:grpSpPr>
        <a:xfrm>
          <a:off x="0" y="0"/>
          <a:ext cx="0" cy="0"/>
          <a:chOff x="0" y="0"/>
          <a:chExt cx="0" cy="0"/>
        </a:xfrm>
      </p:grpSpPr>
      <p:sp>
        <p:nvSpPr>
          <p:cNvPr id="327" name="Shape 327"/>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What?</a:t>
            </a:r>
          </a:p>
        </p:txBody>
      </p:sp>
      <p:sp>
        <p:nvSpPr>
          <p:cNvPr id="328" name="Shape 328"/>
          <p:cNvSpPr txBox="1"/>
          <p:nvPr>
            <p:ph idx="1" type="body"/>
          </p:nvPr>
        </p:nvSpPr>
        <p:spPr>
          <a:xfrm>
            <a:off x="311700" y="1152475"/>
            <a:ext cx="8520600" cy="3416400"/>
          </a:xfrm>
          <a:prstGeom prst="rect">
            <a:avLst/>
          </a:prstGeom>
        </p:spPr>
        <p:txBody>
          <a:bodyPr anchorCtr="0" anchor="t" bIns="91425" lIns="91425" rIns="91425" tIns="91425">
            <a:noAutofit/>
          </a:bodyPr>
          <a:lstStyle/>
          <a:p>
            <a:pPr indent="-69850" lvl="0" marL="152400" marR="152400" rtl="0">
              <a:lnSpc>
                <a:spcPct val="145000"/>
              </a:lnSpc>
              <a:spcBef>
                <a:spcPts val="0"/>
              </a:spcBef>
              <a:spcAft>
                <a:spcPts val="0"/>
              </a:spcAft>
              <a:buClr>
                <a:schemeClr val="dk1"/>
              </a:buClr>
              <a:buSzPct val="61111"/>
              <a:buFont typeface="Arial"/>
              <a:buNone/>
            </a:pPr>
            <a:r>
              <a:rPr lang="en">
                <a:solidFill>
                  <a:srgbClr val="D73A49"/>
                </a:solidFill>
                <a:highlight>
                  <a:srgbClr val="F6F8FA"/>
                </a:highlight>
                <a:latin typeface="Verdana"/>
                <a:ea typeface="Verdana"/>
                <a:cs typeface="Verdana"/>
                <a:sym typeface="Verdana"/>
              </a:rPr>
              <a:t>INSERT INTO</a:t>
            </a:r>
            <a:r>
              <a:rPr lang="en">
                <a:solidFill>
                  <a:srgbClr val="24292E"/>
                </a:solidFill>
                <a:highlight>
                  <a:srgbClr val="F6F8FA"/>
                </a:highlight>
                <a:latin typeface="Verdana"/>
                <a:ea typeface="Verdana"/>
                <a:cs typeface="Verdana"/>
                <a:sym typeface="Verdana"/>
              </a:rPr>
              <a:t> people (name, has_pet, pet_name, pet_age)</a:t>
            </a:r>
            <a:br>
              <a:rPr lang="en">
                <a:solidFill>
                  <a:srgbClr val="24292E"/>
                </a:solidFill>
                <a:highlight>
                  <a:srgbClr val="F6F8FA"/>
                </a:highlight>
                <a:latin typeface="Verdana"/>
                <a:ea typeface="Verdana"/>
                <a:cs typeface="Verdana"/>
                <a:sym typeface="Verdana"/>
              </a:rPr>
            </a:br>
            <a:r>
              <a:rPr lang="en">
                <a:solidFill>
                  <a:srgbClr val="D73A49"/>
                </a:solidFill>
                <a:highlight>
                  <a:srgbClr val="F6F8FA"/>
                </a:highlight>
                <a:latin typeface="Verdana"/>
                <a:ea typeface="Verdana"/>
                <a:cs typeface="Verdana"/>
                <a:sym typeface="Verdana"/>
              </a:rPr>
              <a:t>VALUES</a:t>
            </a:r>
            <a:r>
              <a:rPr lang="en">
                <a:solidFill>
                  <a:srgbClr val="24292E"/>
                </a:solidFill>
                <a:highlight>
                  <a:srgbClr val="F6F8FA"/>
                </a:highlight>
                <a:latin typeface="Verdana"/>
                <a:ea typeface="Verdana"/>
                <a:cs typeface="Verdana"/>
                <a:sym typeface="Verdana"/>
              </a:rPr>
              <a:t> (</a:t>
            </a:r>
            <a:r>
              <a:rPr lang="en">
                <a:solidFill>
                  <a:srgbClr val="032F62"/>
                </a:solidFill>
                <a:highlight>
                  <a:srgbClr val="F6F8FA"/>
                </a:highlight>
                <a:latin typeface="Verdana"/>
                <a:ea typeface="Verdana"/>
                <a:cs typeface="Verdana"/>
                <a:sym typeface="Verdana"/>
              </a:rPr>
              <a:t>"Jacob"</a:t>
            </a:r>
            <a:r>
              <a:rPr lang="en">
                <a:solidFill>
                  <a:srgbClr val="24292E"/>
                </a:solidFill>
                <a:highlight>
                  <a:srgbClr val="F6F8FA"/>
                </a:highlight>
                <a:latin typeface="Verdana"/>
                <a:ea typeface="Verdana"/>
                <a:cs typeface="Verdana"/>
                <a:sym typeface="Verdana"/>
              </a:rPr>
              <a:t>, true, </a:t>
            </a:r>
            <a:r>
              <a:rPr lang="en">
                <a:solidFill>
                  <a:srgbClr val="032F62"/>
                </a:solidFill>
                <a:highlight>
                  <a:srgbClr val="F6F8FA"/>
                </a:highlight>
                <a:latin typeface="Verdana"/>
                <a:ea typeface="Verdana"/>
                <a:cs typeface="Verdana"/>
                <a:sym typeface="Verdana"/>
              </a:rPr>
              <a:t>"Misty"</a:t>
            </a:r>
            <a:r>
              <a:rPr lang="en">
                <a:solidFill>
                  <a:srgbClr val="24292E"/>
                </a:solidFill>
                <a:highlight>
                  <a:srgbClr val="F6F8FA"/>
                </a:highlight>
                <a:latin typeface="Verdana"/>
                <a:ea typeface="Verdana"/>
                <a:cs typeface="Verdana"/>
                <a:sym typeface="Verdana"/>
              </a:rPr>
              <a:t>, </a:t>
            </a:r>
            <a:r>
              <a:rPr lang="en">
                <a:solidFill>
                  <a:srgbClr val="005CC5"/>
                </a:solidFill>
                <a:highlight>
                  <a:srgbClr val="F6F8FA"/>
                </a:highlight>
                <a:latin typeface="Verdana"/>
                <a:ea typeface="Verdana"/>
                <a:cs typeface="Verdana"/>
                <a:sym typeface="Verdana"/>
              </a:rPr>
              <a:t>10</a:t>
            </a:r>
            <a:r>
              <a:rPr lang="en">
                <a:solidFill>
                  <a:srgbClr val="24292E"/>
                </a:solidFill>
                <a:highlight>
                  <a:srgbClr val="F6F8FA"/>
                </a:highlight>
                <a:latin typeface="Verdana"/>
                <a:ea typeface="Verdana"/>
                <a:cs typeface="Verdana"/>
                <a:sym typeface="Verdana"/>
              </a:rPr>
              <a:t>);</a:t>
            </a:r>
          </a:p>
          <a:p>
            <a:pPr lvl="0">
              <a:spcBef>
                <a:spcPts val="0"/>
              </a:spcBef>
              <a:buNone/>
            </a:pPr>
            <a:r>
              <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2" name="Shape 332"/>
        <p:cNvGrpSpPr/>
        <p:nvPr/>
      </p:nvGrpSpPr>
      <p:grpSpPr>
        <a:xfrm>
          <a:off x="0" y="0"/>
          <a:ext cx="0" cy="0"/>
          <a:chOff x="0" y="0"/>
          <a:chExt cx="0" cy="0"/>
        </a:xfrm>
      </p:grpSpPr>
      <p:sp>
        <p:nvSpPr>
          <p:cNvPr id="333" name="Shape 333"/>
          <p:cNvSpPr txBox="1"/>
          <p:nvPr>
            <p:ph type="title"/>
          </p:nvPr>
        </p:nvSpPr>
        <p:spPr>
          <a:xfrm>
            <a:off x="311700" y="2150850"/>
            <a:ext cx="8520600" cy="841800"/>
          </a:xfrm>
          <a:prstGeom prst="rect">
            <a:avLst/>
          </a:prstGeom>
        </p:spPr>
        <p:txBody>
          <a:bodyPr anchorCtr="0" anchor="ctr" bIns="91425" lIns="91425" rIns="91425" tIns="91425">
            <a:noAutofit/>
          </a:bodyPr>
          <a:lstStyle/>
          <a:p>
            <a:pPr lvl="0">
              <a:spcBef>
                <a:spcPts val="0"/>
              </a:spcBef>
              <a:buNone/>
            </a:pPr>
            <a:r>
              <a:rPr lang="en"/>
              <a:t>U</a:t>
            </a:r>
            <a:r>
              <a:rPr lang="en"/>
              <a:t>nlike tables and databases, there can be identical data stored within a table</a:t>
            </a: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7" name="Shape 337"/>
        <p:cNvGrpSpPr/>
        <p:nvPr/>
      </p:nvGrpSpPr>
      <p:grpSpPr>
        <a:xfrm>
          <a:off x="0" y="0"/>
          <a:ext cx="0" cy="0"/>
          <a:chOff x="0" y="0"/>
          <a:chExt cx="0" cy="0"/>
        </a:xfrm>
      </p:grpSpPr>
      <p:sp>
        <p:nvSpPr>
          <p:cNvPr id="338" name="Shape 338"/>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What?</a:t>
            </a:r>
          </a:p>
        </p:txBody>
      </p:sp>
      <p:sp>
        <p:nvSpPr>
          <p:cNvPr id="339" name="Shape 339"/>
          <p:cNvSpPr txBox="1"/>
          <p:nvPr>
            <p:ph idx="1" type="body"/>
          </p:nvPr>
        </p:nvSpPr>
        <p:spPr>
          <a:xfrm>
            <a:off x="311700" y="1152475"/>
            <a:ext cx="8520600" cy="3416400"/>
          </a:xfrm>
          <a:prstGeom prst="rect">
            <a:avLst/>
          </a:prstGeom>
        </p:spPr>
        <p:txBody>
          <a:bodyPr anchorCtr="0" anchor="t" bIns="91425" lIns="91425" rIns="91425" tIns="91425">
            <a:noAutofit/>
          </a:bodyPr>
          <a:lstStyle/>
          <a:p>
            <a:pPr indent="-69850" lvl="0" marL="152400" marR="152400" rtl="0">
              <a:lnSpc>
                <a:spcPct val="145000"/>
              </a:lnSpc>
              <a:spcBef>
                <a:spcPts val="0"/>
              </a:spcBef>
              <a:spcAft>
                <a:spcPts val="0"/>
              </a:spcAft>
              <a:buClr>
                <a:schemeClr val="dk1"/>
              </a:buClr>
              <a:buSzPct val="61111"/>
              <a:buFont typeface="Arial"/>
              <a:buNone/>
            </a:pPr>
            <a:r>
              <a:rPr lang="en">
                <a:solidFill>
                  <a:srgbClr val="D73A49"/>
                </a:solidFill>
                <a:highlight>
                  <a:srgbClr val="F6F8FA"/>
                </a:highlight>
                <a:latin typeface="Verdana"/>
                <a:ea typeface="Verdana"/>
                <a:cs typeface="Verdana"/>
                <a:sym typeface="Verdana"/>
              </a:rPr>
              <a:t>INSERT INTO</a:t>
            </a:r>
            <a:r>
              <a:rPr lang="en">
                <a:solidFill>
                  <a:srgbClr val="24292E"/>
                </a:solidFill>
                <a:highlight>
                  <a:srgbClr val="F6F8FA"/>
                </a:highlight>
                <a:latin typeface="Verdana"/>
                <a:ea typeface="Verdana"/>
                <a:cs typeface="Verdana"/>
                <a:sym typeface="Verdana"/>
              </a:rPr>
              <a:t> people (name, has_pet)</a:t>
            </a:r>
            <a:br>
              <a:rPr lang="en">
                <a:solidFill>
                  <a:srgbClr val="24292E"/>
                </a:solidFill>
                <a:highlight>
                  <a:srgbClr val="F6F8FA"/>
                </a:highlight>
                <a:latin typeface="Verdana"/>
                <a:ea typeface="Verdana"/>
                <a:cs typeface="Verdana"/>
                <a:sym typeface="Verdana"/>
              </a:rPr>
            </a:br>
            <a:r>
              <a:rPr lang="en">
                <a:solidFill>
                  <a:srgbClr val="D73A49"/>
                </a:solidFill>
                <a:highlight>
                  <a:srgbClr val="F6F8FA"/>
                </a:highlight>
                <a:latin typeface="Verdana"/>
                <a:ea typeface="Verdana"/>
                <a:cs typeface="Verdana"/>
                <a:sym typeface="Verdana"/>
              </a:rPr>
              <a:t>VALUES</a:t>
            </a:r>
            <a:r>
              <a:rPr lang="en">
                <a:solidFill>
                  <a:srgbClr val="24292E"/>
                </a:solidFill>
                <a:highlight>
                  <a:srgbClr val="F6F8FA"/>
                </a:highlight>
                <a:latin typeface="Verdana"/>
                <a:ea typeface="Verdana"/>
                <a:cs typeface="Verdana"/>
                <a:sym typeface="Verdana"/>
              </a:rPr>
              <a:t> (</a:t>
            </a:r>
            <a:r>
              <a:rPr lang="en">
                <a:solidFill>
                  <a:srgbClr val="032F62"/>
                </a:solidFill>
                <a:highlight>
                  <a:srgbClr val="F6F8FA"/>
                </a:highlight>
                <a:latin typeface="Verdana"/>
                <a:ea typeface="Verdana"/>
                <a:cs typeface="Verdana"/>
                <a:sym typeface="Verdana"/>
              </a:rPr>
              <a:t>"Peter"</a:t>
            </a:r>
            <a:r>
              <a:rPr lang="en">
                <a:solidFill>
                  <a:srgbClr val="24292E"/>
                </a:solidFill>
                <a:highlight>
                  <a:srgbClr val="F6F8FA"/>
                </a:highlight>
                <a:latin typeface="Verdana"/>
                <a:ea typeface="Verdana"/>
                <a:cs typeface="Verdana"/>
                <a:sym typeface="Verdana"/>
              </a:rPr>
              <a:t>, false);</a:t>
            </a:r>
          </a:p>
          <a:p>
            <a:pPr lvl="0">
              <a:spcBef>
                <a:spcPts val="0"/>
              </a:spcBef>
              <a:buNone/>
            </a:pPr>
            <a:r>
              <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3" name="Shape 343"/>
        <p:cNvGrpSpPr/>
        <p:nvPr/>
      </p:nvGrpSpPr>
      <p:grpSpPr>
        <a:xfrm>
          <a:off x="0" y="0"/>
          <a:ext cx="0" cy="0"/>
          <a:chOff x="0" y="0"/>
          <a:chExt cx="0" cy="0"/>
        </a:xfrm>
      </p:grpSpPr>
      <p:sp>
        <p:nvSpPr>
          <p:cNvPr id="344" name="Shape 344"/>
          <p:cNvSpPr txBox="1"/>
          <p:nvPr>
            <p:ph type="title"/>
          </p:nvPr>
        </p:nvSpPr>
        <p:spPr>
          <a:xfrm>
            <a:off x="311700" y="2150850"/>
            <a:ext cx="8520600" cy="841800"/>
          </a:xfrm>
          <a:prstGeom prst="rect">
            <a:avLst/>
          </a:prstGeom>
        </p:spPr>
        <p:txBody>
          <a:bodyPr anchorCtr="0" anchor="ctr" bIns="91425" lIns="91425" rIns="91425" tIns="91425">
            <a:noAutofit/>
          </a:bodyPr>
          <a:lstStyle/>
          <a:p>
            <a:pPr lvl="0">
              <a:spcBef>
                <a:spcPts val="0"/>
              </a:spcBef>
              <a:buNone/>
            </a:pPr>
            <a:r>
              <a:rPr lang="en"/>
              <a:t>null</a:t>
            </a: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8" name="Shape 348"/>
        <p:cNvGrpSpPr/>
        <p:nvPr/>
      </p:nvGrpSpPr>
      <p:grpSpPr>
        <a:xfrm>
          <a:off x="0" y="0"/>
          <a:ext cx="0" cy="0"/>
          <a:chOff x="0" y="0"/>
          <a:chExt cx="0" cy="0"/>
        </a:xfrm>
      </p:grpSpPr>
      <p:sp>
        <p:nvSpPr>
          <p:cNvPr id="349" name="Shape 349"/>
          <p:cNvSpPr txBox="1"/>
          <p:nvPr>
            <p:ph type="title"/>
          </p:nvPr>
        </p:nvSpPr>
        <p:spPr>
          <a:xfrm>
            <a:off x="311700" y="2150850"/>
            <a:ext cx="8520600" cy="841800"/>
          </a:xfrm>
          <a:prstGeom prst="rect">
            <a:avLst/>
          </a:prstGeom>
        </p:spPr>
        <p:txBody>
          <a:bodyPr anchorCtr="0" anchor="ctr" bIns="91425" lIns="91425" rIns="91425" tIns="91425">
            <a:noAutofit/>
          </a:bodyPr>
          <a:lstStyle/>
          <a:p>
            <a:pPr lvl="0">
              <a:spcBef>
                <a:spcPts val="0"/>
              </a:spcBef>
              <a:buNone/>
            </a:pPr>
            <a:r>
              <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3" name="Shape 353"/>
        <p:cNvGrpSpPr/>
        <p:nvPr/>
      </p:nvGrpSpPr>
      <p:grpSpPr>
        <a:xfrm>
          <a:off x="0" y="0"/>
          <a:ext cx="0" cy="0"/>
          <a:chOff x="0" y="0"/>
          <a:chExt cx="0" cy="0"/>
        </a:xfrm>
      </p:grpSpPr>
      <p:sp>
        <p:nvSpPr>
          <p:cNvPr id="354" name="Shape 354"/>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What?</a:t>
            </a:r>
          </a:p>
        </p:txBody>
      </p:sp>
      <p:sp>
        <p:nvSpPr>
          <p:cNvPr id="355" name="Shape 355"/>
          <p:cNvSpPr txBox="1"/>
          <p:nvPr>
            <p:ph idx="1" type="body"/>
          </p:nvPr>
        </p:nvSpPr>
        <p:spPr>
          <a:xfrm>
            <a:off x="311700" y="1152475"/>
            <a:ext cx="8520600" cy="3416400"/>
          </a:xfrm>
          <a:prstGeom prst="rect">
            <a:avLst/>
          </a:prstGeom>
        </p:spPr>
        <p:txBody>
          <a:bodyPr anchorCtr="0" anchor="t" bIns="91425" lIns="91425" rIns="91425" tIns="91425">
            <a:noAutofit/>
          </a:bodyPr>
          <a:lstStyle/>
          <a:p>
            <a:pPr indent="-69850" lvl="0" marL="152400" marR="152400" rtl="0">
              <a:lnSpc>
                <a:spcPct val="145000"/>
              </a:lnSpc>
              <a:spcBef>
                <a:spcPts val="0"/>
              </a:spcBef>
              <a:spcAft>
                <a:spcPts val="0"/>
              </a:spcAft>
              <a:buClr>
                <a:schemeClr val="dk1"/>
              </a:buClr>
              <a:buSzPct val="61111"/>
              <a:buFont typeface="Arial"/>
              <a:buNone/>
            </a:pPr>
            <a:r>
              <a:rPr lang="en">
                <a:solidFill>
                  <a:srgbClr val="D73A49"/>
                </a:solidFill>
                <a:highlight>
                  <a:srgbClr val="F6F8FA"/>
                </a:highlight>
                <a:latin typeface="Verdana"/>
                <a:ea typeface="Verdana"/>
                <a:cs typeface="Verdana"/>
                <a:sym typeface="Verdana"/>
              </a:rPr>
              <a:t>UPDATE</a:t>
            </a:r>
            <a:r>
              <a:rPr lang="en">
                <a:solidFill>
                  <a:srgbClr val="24292E"/>
                </a:solidFill>
                <a:highlight>
                  <a:srgbClr val="F6F8FA"/>
                </a:highlight>
                <a:latin typeface="Verdana"/>
                <a:ea typeface="Verdana"/>
                <a:cs typeface="Verdana"/>
                <a:sym typeface="Verdana"/>
              </a:rPr>
              <a:t> people</a:t>
            </a:r>
            <a:br>
              <a:rPr lang="en">
                <a:solidFill>
                  <a:srgbClr val="24292E"/>
                </a:solidFill>
                <a:highlight>
                  <a:srgbClr val="F6F8FA"/>
                </a:highlight>
                <a:latin typeface="Verdana"/>
                <a:ea typeface="Verdana"/>
                <a:cs typeface="Verdana"/>
                <a:sym typeface="Verdana"/>
              </a:rPr>
            </a:br>
            <a:r>
              <a:rPr lang="en">
                <a:solidFill>
                  <a:srgbClr val="D73A49"/>
                </a:solidFill>
                <a:highlight>
                  <a:srgbClr val="F6F8FA"/>
                </a:highlight>
                <a:latin typeface="Verdana"/>
                <a:ea typeface="Verdana"/>
                <a:cs typeface="Verdana"/>
                <a:sym typeface="Verdana"/>
              </a:rPr>
              <a:t>SET</a:t>
            </a:r>
            <a:r>
              <a:rPr lang="en">
                <a:solidFill>
                  <a:srgbClr val="24292E"/>
                </a:solidFill>
                <a:highlight>
                  <a:srgbClr val="F6F8FA"/>
                </a:highlight>
                <a:latin typeface="Verdana"/>
                <a:ea typeface="Verdana"/>
                <a:cs typeface="Verdana"/>
                <a:sym typeface="Verdana"/>
              </a:rPr>
              <a:t> has_pet </a:t>
            </a:r>
            <a:r>
              <a:rPr lang="en">
                <a:solidFill>
                  <a:srgbClr val="D73A49"/>
                </a:solidFill>
                <a:highlight>
                  <a:srgbClr val="F6F8FA"/>
                </a:highlight>
                <a:latin typeface="Verdana"/>
                <a:ea typeface="Verdana"/>
                <a:cs typeface="Verdana"/>
                <a:sym typeface="Verdana"/>
              </a:rPr>
              <a:t>=</a:t>
            </a:r>
            <a:r>
              <a:rPr lang="en">
                <a:solidFill>
                  <a:srgbClr val="24292E"/>
                </a:solidFill>
                <a:highlight>
                  <a:srgbClr val="F6F8FA"/>
                </a:highlight>
                <a:latin typeface="Verdana"/>
                <a:ea typeface="Verdana"/>
                <a:cs typeface="Verdana"/>
                <a:sym typeface="Verdana"/>
              </a:rPr>
              <a:t> true</a:t>
            </a:r>
            <a:br>
              <a:rPr lang="en">
                <a:solidFill>
                  <a:srgbClr val="24292E"/>
                </a:solidFill>
                <a:highlight>
                  <a:srgbClr val="F6F8FA"/>
                </a:highlight>
                <a:latin typeface="Verdana"/>
                <a:ea typeface="Verdana"/>
                <a:cs typeface="Verdana"/>
                <a:sym typeface="Verdana"/>
              </a:rPr>
            </a:br>
            <a:r>
              <a:rPr lang="en">
                <a:solidFill>
                  <a:srgbClr val="D73A49"/>
                </a:solidFill>
                <a:highlight>
                  <a:srgbClr val="F6F8FA"/>
                </a:highlight>
                <a:latin typeface="Verdana"/>
                <a:ea typeface="Verdana"/>
                <a:cs typeface="Verdana"/>
                <a:sym typeface="Verdana"/>
              </a:rPr>
              <a:t>WHERE</a:t>
            </a:r>
            <a:r>
              <a:rPr lang="en">
                <a:solidFill>
                  <a:srgbClr val="24292E"/>
                </a:solidFill>
                <a:highlight>
                  <a:srgbClr val="F6F8FA"/>
                </a:highlight>
                <a:latin typeface="Verdana"/>
                <a:ea typeface="Verdana"/>
                <a:cs typeface="Verdana"/>
                <a:sym typeface="Verdana"/>
              </a:rPr>
              <a:t> name </a:t>
            </a:r>
            <a:r>
              <a:rPr lang="en">
                <a:solidFill>
                  <a:srgbClr val="D73A49"/>
                </a:solidFill>
                <a:highlight>
                  <a:srgbClr val="F6F8FA"/>
                </a:highlight>
                <a:latin typeface="Verdana"/>
                <a:ea typeface="Verdana"/>
                <a:cs typeface="Verdana"/>
                <a:sym typeface="Verdana"/>
              </a:rPr>
              <a:t>=</a:t>
            </a:r>
            <a:r>
              <a:rPr lang="en">
                <a:solidFill>
                  <a:srgbClr val="24292E"/>
                </a:solidFill>
                <a:highlight>
                  <a:srgbClr val="F6F8FA"/>
                </a:highlight>
                <a:latin typeface="Verdana"/>
                <a:ea typeface="Verdana"/>
                <a:cs typeface="Verdana"/>
                <a:sym typeface="Verdana"/>
              </a:rPr>
              <a:t> </a:t>
            </a:r>
            <a:r>
              <a:rPr lang="en">
                <a:solidFill>
                  <a:srgbClr val="032F62"/>
                </a:solidFill>
                <a:highlight>
                  <a:srgbClr val="F6F8FA"/>
                </a:highlight>
                <a:latin typeface="Verdana"/>
                <a:ea typeface="Verdana"/>
                <a:cs typeface="Verdana"/>
                <a:sym typeface="Verdana"/>
              </a:rPr>
              <a:t>"Peter"</a:t>
            </a:r>
            <a:r>
              <a:rPr lang="en">
                <a:solidFill>
                  <a:srgbClr val="24292E"/>
                </a:solidFill>
                <a:highlight>
                  <a:srgbClr val="F6F8FA"/>
                </a:highlight>
                <a:latin typeface="Verdana"/>
                <a:ea typeface="Verdana"/>
                <a:cs typeface="Verdana"/>
                <a:sym typeface="Verdana"/>
              </a:rPr>
              <a:t>;</a:t>
            </a:r>
          </a:p>
          <a:p>
            <a:pPr lvl="0">
              <a:spcBef>
                <a:spcPts val="0"/>
              </a:spcBef>
              <a:buNone/>
            </a:pPr>
            <a:r>
              <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9" name="Shape 359"/>
        <p:cNvGrpSpPr/>
        <p:nvPr/>
      </p:nvGrpSpPr>
      <p:grpSpPr>
        <a:xfrm>
          <a:off x="0" y="0"/>
          <a:ext cx="0" cy="0"/>
          <a:chOff x="0" y="0"/>
          <a:chExt cx="0" cy="0"/>
        </a:xfrm>
      </p:grpSpPr>
      <p:sp>
        <p:nvSpPr>
          <p:cNvPr id="360" name="Shape 360"/>
          <p:cNvSpPr txBox="1"/>
          <p:nvPr>
            <p:ph type="title"/>
          </p:nvPr>
        </p:nvSpPr>
        <p:spPr>
          <a:xfrm>
            <a:off x="311700" y="2150850"/>
            <a:ext cx="8520600" cy="841800"/>
          </a:xfrm>
          <a:prstGeom prst="rect">
            <a:avLst/>
          </a:prstGeom>
        </p:spPr>
        <p:txBody>
          <a:bodyPr anchorCtr="0" anchor="ctr" bIns="91425" lIns="91425" rIns="91425" tIns="91425">
            <a:noAutofit/>
          </a:bodyPr>
          <a:lstStyle/>
          <a:p>
            <a:pPr lvl="0">
              <a:spcBef>
                <a:spcPts val="0"/>
              </a:spcBef>
              <a:buNone/>
            </a:pPr>
            <a:r>
              <a:rPr lang="en"/>
              <a:t>Trouble?</a:t>
            </a: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4" name="Shape 364"/>
        <p:cNvGrpSpPr/>
        <p:nvPr/>
      </p:nvGrpSpPr>
      <p:grpSpPr>
        <a:xfrm>
          <a:off x="0" y="0"/>
          <a:ext cx="0" cy="0"/>
          <a:chOff x="0" y="0"/>
          <a:chExt cx="0" cy="0"/>
        </a:xfrm>
      </p:grpSpPr>
      <p:sp>
        <p:nvSpPr>
          <p:cNvPr id="365" name="Shape 365"/>
          <p:cNvSpPr txBox="1"/>
          <p:nvPr>
            <p:ph type="title"/>
          </p:nvPr>
        </p:nvSpPr>
        <p:spPr>
          <a:xfrm>
            <a:off x="311700" y="2150850"/>
            <a:ext cx="8520600" cy="841800"/>
          </a:xfrm>
          <a:prstGeom prst="rect">
            <a:avLst/>
          </a:prstGeom>
        </p:spPr>
        <p:txBody>
          <a:bodyPr anchorCtr="0" anchor="ctr" bIns="91425" lIns="91425" rIns="91425" tIns="91425">
            <a:noAutofit/>
          </a:bodyPr>
          <a:lstStyle/>
          <a:p>
            <a:pPr lvl="0">
              <a:spcBef>
                <a:spcPts val="0"/>
              </a:spcBef>
              <a:buNone/>
            </a:pPr>
            <a:r>
              <a:rPr lang="en"/>
              <a:t>SET SQL_SAFE_UPDATES = 0;</a:t>
            </a: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9" name="Shape 369"/>
        <p:cNvGrpSpPr/>
        <p:nvPr/>
      </p:nvGrpSpPr>
      <p:grpSpPr>
        <a:xfrm>
          <a:off x="0" y="0"/>
          <a:ext cx="0" cy="0"/>
          <a:chOff x="0" y="0"/>
          <a:chExt cx="0" cy="0"/>
        </a:xfrm>
      </p:grpSpPr>
      <p:sp>
        <p:nvSpPr>
          <p:cNvPr id="370" name="Shape 370"/>
          <p:cNvSpPr txBox="1"/>
          <p:nvPr>
            <p:ph type="title"/>
          </p:nvPr>
        </p:nvSpPr>
        <p:spPr>
          <a:xfrm>
            <a:off x="311700" y="2150850"/>
            <a:ext cx="8520600" cy="841800"/>
          </a:xfrm>
          <a:prstGeom prst="rect">
            <a:avLst/>
          </a:prstGeom>
        </p:spPr>
        <p:txBody>
          <a:bodyPr anchorCtr="0" anchor="ctr" bIns="91425" lIns="91425" rIns="91425" tIns="91425">
            <a:noAutofit/>
          </a:bodyPr>
          <a:lstStyle/>
          <a:p>
            <a:pPr lvl="0" rtl="0">
              <a:spcBef>
                <a:spcPts val="0"/>
              </a:spcBef>
              <a:buClr>
                <a:schemeClr val="dk1"/>
              </a:buClr>
              <a:buSzPct val="30555"/>
              <a:buFont typeface="Arial"/>
              <a:buNone/>
            </a:pPr>
            <a:r>
              <a:rPr lang="en"/>
              <a:t>This code updates the data stored in the columns specified in the SET statement in the row where the data in the "name" column is equal to "Peter"</a:t>
            </a:r>
          </a:p>
          <a:p>
            <a:pPr lvl="0" rtl="0">
              <a:spcBef>
                <a:spcPts val="0"/>
              </a:spcBef>
              <a:buNone/>
            </a:pPr>
            <a:r>
              <a:rPr lang="en" sz="1800"/>
              <a:t>If we did not include that WHERE statement, then our UPDATE would have set the values for all columns instead of those of a specific row. That would have been a pretty major error and is why the WHERE statement is so important.</a:t>
            </a:r>
          </a:p>
          <a:p>
            <a:pPr lvl="0">
              <a:spcBef>
                <a:spcPts val="0"/>
              </a:spcBef>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 name="Shape 79"/>
        <p:cNvGrpSpPr/>
        <p:nvPr/>
      </p:nvGrpSpPr>
      <p:grpSpPr>
        <a:xfrm>
          <a:off x="0" y="0"/>
          <a:ext cx="0" cy="0"/>
          <a:chOff x="0" y="0"/>
          <a:chExt cx="0" cy="0"/>
        </a:xfrm>
      </p:grpSpPr>
      <p:sp>
        <p:nvSpPr>
          <p:cNvPr id="80" name="Shape 80"/>
          <p:cNvSpPr txBox="1"/>
          <p:nvPr>
            <p:ph type="title"/>
          </p:nvPr>
        </p:nvSpPr>
        <p:spPr>
          <a:xfrm>
            <a:off x="311700" y="2150850"/>
            <a:ext cx="8520600" cy="841800"/>
          </a:xfrm>
          <a:prstGeom prst="rect">
            <a:avLst/>
          </a:prstGeom>
        </p:spPr>
        <p:txBody>
          <a:bodyPr anchorCtr="0" anchor="ctr" bIns="91425" lIns="91425" rIns="91425" tIns="91425">
            <a:noAutofit/>
          </a:bodyPr>
          <a:lstStyle/>
          <a:p>
            <a:pPr lvl="0">
              <a:spcBef>
                <a:spcPts val="0"/>
              </a:spcBef>
              <a:buNone/>
            </a:pPr>
            <a:r>
              <a:rPr lang="en"/>
              <a:t>What’s interesting about that?</a:t>
            </a: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4" name="Shape 374"/>
        <p:cNvGrpSpPr/>
        <p:nvPr/>
      </p:nvGrpSpPr>
      <p:grpSpPr>
        <a:xfrm>
          <a:off x="0" y="0"/>
          <a:ext cx="0" cy="0"/>
          <a:chOff x="0" y="0"/>
          <a:chExt cx="0" cy="0"/>
        </a:xfrm>
      </p:grpSpPr>
      <p:pic>
        <p:nvPicPr>
          <p:cNvPr id="375" name="Shape 375"/>
          <p:cNvPicPr preferRelativeResize="0"/>
          <p:nvPr/>
        </p:nvPicPr>
        <p:blipFill>
          <a:blip r:embed="rId3">
            <a:alphaModFix/>
          </a:blip>
          <a:stretch>
            <a:fillRect/>
          </a:stretch>
        </p:blipFill>
        <p:spPr>
          <a:xfrm>
            <a:off x="3429000" y="1714500"/>
            <a:ext cx="2286000" cy="1714500"/>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9" name="Shape 379"/>
        <p:cNvGrpSpPr/>
        <p:nvPr/>
      </p:nvGrpSpPr>
      <p:grpSpPr>
        <a:xfrm>
          <a:off x="0" y="0"/>
          <a:ext cx="0" cy="0"/>
          <a:chOff x="0" y="0"/>
          <a:chExt cx="0" cy="0"/>
        </a:xfrm>
      </p:grpSpPr>
      <p:sp>
        <p:nvSpPr>
          <p:cNvPr id="380" name="Shape 380"/>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Activity: Add Data to FavoriteDB</a:t>
            </a:r>
          </a:p>
        </p:txBody>
      </p:sp>
      <p:sp>
        <p:nvSpPr>
          <p:cNvPr id="381" name="Shape 381"/>
          <p:cNvSpPr txBox="1"/>
          <p:nvPr>
            <p:ph idx="1" type="body"/>
          </p:nvPr>
        </p:nvSpPr>
        <p:spPr>
          <a:xfrm>
            <a:off x="311700" y="1152475"/>
            <a:ext cx="8520600" cy="34164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5" name="Shape 385"/>
        <p:cNvGrpSpPr/>
        <p:nvPr/>
      </p:nvGrpSpPr>
      <p:grpSpPr>
        <a:xfrm>
          <a:off x="0" y="0"/>
          <a:ext cx="0" cy="0"/>
          <a:chOff x="0" y="0"/>
          <a:chExt cx="0" cy="0"/>
        </a:xfrm>
      </p:grpSpPr>
      <p:sp>
        <p:nvSpPr>
          <p:cNvPr id="386" name="Shape 386"/>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The Value of Unique Values</a:t>
            </a:r>
          </a:p>
        </p:txBody>
      </p:sp>
      <p:sp>
        <p:nvSpPr>
          <p:cNvPr id="387" name="Shape 387"/>
          <p:cNvSpPr txBox="1"/>
          <p:nvPr>
            <p:ph idx="1" type="body"/>
          </p:nvPr>
        </p:nvSpPr>
        <p:spPr>
          <a:xfrm>
            <a:off x="311700" y="1152475"/>
            <a:ext cx="8520600" cy="3416400"/>
          </a:xfrm>
          <a:prstGeom prst="rect">
            <a:avLst/>
          </a:prstGeom>
        </p:spPr>
        <p:txBody>
          <a:bodyPr anchorCtr="0" anchor="t" bIns="91425" lIns="91425" rIns="91425" tIns="91425">
            <a:noAutofit/>
          </a:bodyPr>
          <a:lstStyle/>
          <a:p>
            <a:pPr indent="-69850" lvl="0" marL="152400" marR="152400" rtl="0">
              <a:lnSpc>
                <a:spcPct val="145000"/>
              </a:lnSpc>
              <a:spcBef>
                <a:spcPts val="0"/>
              </a:spcBef>
              <a:spcAft>
                <a:spcPts val="0"/>
              </a:spcAft>
              <a:buClr>
                <a:schemeClr val="dk1"/>
              </a:buClr>
              <a:buSzPct val="61111"/>
              <a:buFont typeface="Arial"/>
              <a:buNone/>
            </a:pPr>
            <a:r>
              <a:rPr lang="en">
                <a:solidFill>
                  <a:srgbClr val="D73A49"/>
                </a:solidFill>
                <a:highlight>
                  <a:srgbClr val="F6F8FA"/>
                </a:highlight>
                <a:latin typeface="Verdana"/>
                <a:ea typeface="Verdana"/>
                <a:cs typeface="Verdana"/>
                <a:sym typeface="Verdana"/>
              </a:rPr>
              <a:t>DELETE</a:t>
            </a:r>
            <a:r>
              <a:rPr lang="en">
                <a:solidFill>
                  <a:srgbClr val="24292E"/>
                </a:solidFill>
                <a:highlight>
                  <a:srgbClr val="F6F8FA"/>
                </a:highlight>
                <a:latin typeface="Verdana"/>
                <a:ea typeface="Verdana"/>
                <a:cs typeface="Verdana"/>
                <a:sym typeface="Verdana"/>
              </a:rPr>
              <a:t> </a:t>
            </a:r>
            <a:r>
              <a:rPr lang="en">
                <a:solidFill>
                  <a:srgbClr val="D73A49"/>
                </a:solidFill>
                <a:highlight>
                  <a:srgbClr val="F6F8FA"/>
                </a:highlight>
                <a:latin typeface="Verdana"/>
                <a:ea typeface="Verdana"/>
                <a:cs typeface="Verdana"/>
                <a:sym typeface="Verdana"/>
              </a:rPr>
              <a:t>FROM</a:t>
            </a:r>
            <a:r>
              <a:rPr lang="en">
                <a:solidFill>
                  <a:srgbClr val="24292E"/>
                </a:solidFill>
                <a:highlight>
                  <a:srgbClr val="F6F8FA"/>
                </a:highlight>
                <a:latin typeface="Verdana"/>
                <a:ea typeface="Verdana"/>
                <a:cs typeface="Verdana"/>
                <a:sym typeface="Verdana"/>
              </a:rPr>
              <a:t> people</a:t>
            </a:r>
            <a:br>
              <a:rPr lang="en">
                <a:solidFill>
                  <a:srgbClr val="24292E"/>
                </a:solidFill>
                <a:highlight>
                  <a:srgbClr val="F6F8FA"/>
                </a:highlight>
                <a:latin typeface="Verdana"/>
                <a:ea typeface="Verdana"/>
                <a:cs typeface="Verdana"/>
                <a:sym typeface="Verdana"/>
              </a:rPr>
            </a:br>
            <a:r>
              <a:rPr lang="en">
                <a:solidFill>
                  <a:srgbClr val="D73A49"/>
                </a:solidFill>
                <a:highlight>
                  <a:srgbClr val="F6F8FA"/>
                </a:highlight>
                <a:latin typeface="Verdana"/>
                <a:ea typeface="Verdana"/>
                <a:cs typeface="Verdana"/>
                <a:sym typeface="Verdana"/>
              </a:rPr>
              <a:t>WHERE</a:t>
            </a:r>
            <a:r>
              <a:rPr lang="en">
                <a:solidFill>
                  <a:srgbClr val="24292E"/>
                </a:solidFill>
                <a:highlight>
                  <a:srgbClr val="F6F8FA"/>
                </a:highlight>
                <a:latin typeface="Verdana"/>
                <a:ea typeface="Verdana"/>
                <a:cs typeface="Verdana"/>
                <a:sym typeface="Verdana"/>
              </a:rPr>
              <a:t> name </a:t>
            </a:r>
            <a:r>
              <a:rPr lang="en">
                <a:solidFill>
                  <a:srgbClr val="D73A49"/>
                </a:solidFill>
                <a:highlight>
                  <a:srgbClr val="F6F8FA"/>
                </a:highlight>
                <a:latin typeface="Verdana"/>
                <a:ea typeface="Verdana"/>
                <a:cs typeface="Verdana"/>
                <a:sym typeface="Verdana"/>
              </a:rPr>
              <a:t>=</a:t>
            </a:r>
            <a:r>
              <a:rPr lang="en">
                <a:solidFill>
                  <a:srgbClr val="24292E"/>
                </a:solidFill>
                <a:highlight>
                  <a:srgbClr val="F6F8FA"/>
                </a:highlight>
                <a:latin typeface="Verdana"/>
                <a:ea typeface="Verdana"/>
                <a:cs typeface="Verdana"/>
                <a:sym typeface="Verdana"/>
              </a:rPr>
              <a:t> </a:t>
            </a:r>
            <a:r>
              <a:rPr lang="en">
                <a:solidFill>
                  <a:srgbClr val="032F62"/>
                </a:solidFill>
                <a:highlight>
                  <a:srgbClr val="F6F8FA"/>
                </a:highlight>
                <a:latin typeface="Verdana"/>
                <a:ea typeface="Verdana"/>
                <a:cs typeface="Verdana"/>
                <a:sym typeface="Verdana"/>
              </a:rPr>
              <a:t>"Ahmed"</a:t>
            </a:r>
            <a:r>
              <a:rPr lang="en">
                <a:solidFill>
                  <a:srgbClr val="24292E"/>
                </a:solidFill>
                <a:highlight>
                  <a:srgbClr val="F6F8FA"/>
                </a:highlight>
                <a:latin typeface="Verdana"/>
                <a:ea typeface="Verdana"/>
                <a:cs typeface="Verdana"/>
                <a:sym typeface="Verdana"/>
              </a:rPr>
              <a:t>;</a:t>
            </a:r>
          </a:p>
          <a:p>
            <a:pPr lvl="0">
              <a:spcBef>
                <a:spcPts val="0"/>
              </a:spcBef>
              <a:buNone/>
            </a:pPr>
            <a:r>
              <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1" name="Shape 391"/>
        <p:cNvGrpSpPr/>
        <p:nvPr/>
      </p:nvGrpSpPr>
      <p:grpSpPr>
        <a:xfrm>
          <a:off x="0" y="0"/>
          <a:ext cx="0" cy="0"/>
          <a:chOff x="0" y="0"/>
          <a:chExt cx="0" cy="0"/>
        </a:xfrm>
      </p:grpSpPr>
      <p:sp>
        <p:nvSpPr>
          <p:cNvPr id="392" name="Shape 392"/>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Demo: 03-animals_dbWithID</a:t>
            </a:r>
          </a:p>
        </p:txBody>
      </p:sp>
      <p:sp>
        <p:nvSpPr>
          <p:cNvPr id="393" name="Shape 393"/>
          <p:cNvSpPr txBox="1"/>
          <p:nvPr>
            <p:ph idx="1" type="body"/>
          </p:nvPr>
        </p:nvSpPr>
        <p:spPr>
          <a:xfrm>
            <a:off x="311700" y="1152475"/>
            <a:ext cx="8520600" cy="3416400"/>
          </a:xfrm>
          <a:prstGeom prst="rect">
            <a:avLst/>
          </a:prstGeom>
        </p:spPr>
        <p:txBody>
          <a:bodyPr anchorCtr="0" anchor="t" bIns="91425" lIns="91425" rIns="91425" tIns="91425">
            <a:noAutofit/>
          </a:bodyPr>
          <a:lstStyle/>
          <a:p>
            <a:pPr indent="-228600" lvl="0" marL="457200" rtl="0">
              <a:spcBef>
                <a:spcPts val="0"/>
              </a:spcBef>
            </a:pPr>
            <a:r>
              <a:rPr lang="en"/>
              <a:t>N</a:t>
            </a:r>
            <a:r>
              <a:rPr lang="en"/>
              <a:t>ote how the WHERE statement uses the id column to select the row we want to affect</a:t>
            </a:r>
          </a:p>
          <a:p>
            <a:pPr indent="-228600" lvl="1" marL="914400" rtl="0">
              <a:spcBef>
                <a:spcPts val="0"/>
              </a:spcBef>
            </a:pPr>
            <a:r>
              <a:rPr lang="en"/>
              <a:t>A primary key uniquely identifies a row.</a:t>
            </a:r>
          </a:p>
          <a:p>
            <a:pPr indent="-228600" lvl="0" marL="457200" rtl="0">
              <a:spcBef>
                <a:spcPts val="0"/>
              </a:spcBef>
            </a:pPr>
            <a:r>
              <a:rPr lang="en"/>
              <a:t>Because it auto-increments, each row's ID is guaranteed to be unique. This ensures that we don't identify and update the wrong row when we execute CRUD statements.</a:t>
            </a:r>
          </a:p>
          <a:p>
            <a:pPr indent="-228600" lvl="0" marL="457200" rtl="0">
              <a:spcBef>
                <a:spcPts val="0"/>
              </a:spcBef>
            </a:pPr>
            <a:r>
              <a:rPr lang="en"/>
              <a:t>Our insert statements have not changed, as we do not need to insert data specifically into the id column. MySQL automatically provides a value for this column, fulfilling the uniqueness constraint by automatically incrementing the last value used as an ID.</a:t>
            </a: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7" name="Shape 397"/>
        <p:cNvGrpSpPr/>
        <p:nvPr/>
      </p:nvGrpSpPr>
      <p:grpSpPr>
        <a:xfrm>
          <a:off x="0" y="0"/>
          <a:ext cx="0" cy="0"/>
          <a:chOff x="0" y="0"/>
          <a:chExt cx="0" cy="0"/>
        </a:xfrm>
      </p:grpSpPr>
      <p:sp>
        <p:nvSpPr>
          <p:cNvPr id="398" name="Shape 398"/>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Removing Duplicates</a:t>
            </a:r>
          </a:p>
        </p:txBody>
      </p:sp>
      <p:sp>
        <p:nvSpPr>
          <p:cNvPr id="399" name="Shape 399"/>
          <p:cNvSpPr txBox="1"/>
          <p:nvPr>
            <p:ph idx="1" type="body"/>
          </p:nvPr>
        </p:nvSpPr>
        <p:spPr>
          <a:xfrm>
            <a:off x="311700" y="1152475"/>
            <a:ext cx="8520600" cy="3416400"/>
          </a:xfrm>
          <a:prstGeom prst="rect">
            <a:avLst/>
          </a:prstGeom>
        </p:spPr>
        <p:txBody>
          <a:bodyPr anchorCtr="0" anchor="t" bIns="91425" lIns="91425" rIns="91425" tIns="91425">
            <a:noAutofit/>
          </a:bodyPr>
          <a:lstStyle/>
          <a:p>
            <a:pPr indent="-69850" lvl="0" marL="152400" marR="152400" rtl="0">
              <a:lnSpc>
                <a:spcPct val="145000"/>
              </a:lnSpc>
              <a:spcBef>
                <a:spcPts val="0"/>
              </a:spcBef>
              <a:spcAft>
                <a:spcPts val="0"/>
              </a:spcAft>
              <a:buClr>
                <a:schemeClr val="dk1"/>
              </a:buClr>
              <a:buSzPct val="61111"/>
              <a:buFont typeface="Arial"/>
              <a:buNone/>
            </a:pPr>
            <a:r>
              <a:rPr lang="en">
                <a:solidFill>
                  <a:srgbClr val="D73A49"/>
                </a:solidFill>
                <a:highlight>
                  <a:srgbClr val="F6F8FA"/>
                </a:highlight>
                <a:latin typeface="Verdana"/>
                <a:ea typeface="Verdana"/>
                <a:cs typeface="Verdana"/>
                <a:sym typeface="Verdana"/>
              </a:rPr>
              <a:t>DELETE</a:t>
            </a:r>
            <a:r>
              <a:rPr lang="en">
                <a:solidFill>
                  <a:srgbClr val="24292E"/>
                </a:solidFill>
                <a:highlight>
                  <a:srgbClr val="F6F8FA"/>
                </a:highlight>
                <a:latin typeface="Verdana"/>
                <a:ea typeface="Verdana"/>
                <a:cs typeface="Verdana"/>
                <a:sym typeface="Verdana"/>
              </a:rPr>
              <a:t> </a:t>
            </a:r>
            <a:r>
              <a:rPr lang="en">
                <a:solidFill>
                  <a:srgbClr val="D73A49"/>
                </a:solidFill>
                <a:highlight>
                  <a:srgbClr val="F6F8FA"/>
                </a:highlight>
                <a:latin typeface="Verdana"/>
                <a:ea typeface="Verdana"/>
                <a:cs typeface="Verdana"/>
                <a:sym typeface="Verdana"/>
              </a:rPr>
              <a:t>FROM</a:t>
            </a:r>
            <a:r>
              <a:rPr lang="en">
                <a:solidFill>
                  <a:srgbClr val="24292E"/>
                </a:solidFill>
                <a:highlight>
                  <a:srgbClr val="F6F8FA"/>
                </a:highlight>
                <a:latin typeface="Verdana"/>
                <a:ea typeface="Verdana"/>
                <a:cs typeface="Verdana"/>
                <a:sym typeface="Verdana"/>
              </a:rPr>
              <a:t> people</a:t>
            </a:r>
            <a:br>
              <a:rPr lang="en">
                <a:solidFill>
                  <a:srgbClr val="24292E"/>
                </a:solidFill>
                <a:highlight>
                  <a:srgbClr val="F6F8FA"/>
                </a:highlight>
                <a:latin typeface="Verdana"/>
                <a:ea typeface="Verdana"/>
                <a:cs typeface="Verdana"/>
                <a:sym typeface="Verdana"/>
              </a:rPr>
            </a:br>
            <a:r>
              <a:rPr lang="en">
                <a:solidFill>
                  <a:srgbClr val="D73A49"/>
                </a:solidFill>
                <a:highlight>
                  <a:srgbClr val="F6F8FA"/>
                </a:highlight>
                <a:latin typeface="Verdana"/>
                <a:ea typeface="Verdana"/>
                <a:cs typeface="Verdana"/>
                <a:sym typeface="Verdana"/>
              </a:rPr>
              <a:t>WHERE</a:t>
            </a:r>
            <a:r>
              <a:rPr lang="en">
                <a:solidFill>
                  <a:srgbClr val="24292E"/>
                </a:solidFill>
                <a:highlight>
                  <a:srgbClr val="F6F8FA"/>
                </a:highlight>
                <a:latin typeface="Verdana"/>
                <a:ea typeface="Verdana"/>
                <a:cs typeface="Verdana"/>
                <a:sym typeface="Verdana"/>
              </a:rPr>
              <a:t> id </a:t>
            </a:r>
            <a:r>
              <a:rPr lang="en">
                <a:solidFill>
                  <a:srgbClr val="D73A49"/>
                </a:solidFill>
                <a:highlight>
                  <a:srgbClr val="F6F8FA"/>
                </a:highlight>
                <a:latin typeface="Verdana"/>
                <a:ea typeface="Verdana"/>
                <a:cs typeface="Verdana"/>
                <a:sym typeface="Verdana"/>
              </a:rPr>
              <a:t>=</a:t>
            </a:r>
            <a:r>
              <a:rPr lang="en">
                <a:solidFill>
                  <a:srgbClr val="24292E"/>
                </a:solidFill>
                <a:highlight>
                  <a:srgbClr val="F6F8FA"/>
                </a:highlight>
                <a:latin typeface="Verdana"/>
                <a:ea typeface="Verdana"/>
                <a:cs typeface="Verdana"/>
                <a:sym typeface="Verdana"/>
              </a:rPr>
              <a:t> </a:t>
            </a:r>
            <a:r>
              <a:rPr lang="en">
                <a:solidFill>
                  <a:srgbClr val="005CC5"/>
                </a:solidFill>
                <a:highlight>
                  <a:srgbClr val="F6F8FA"/>
                </a:highlight>
                <a:latin typeface="Verdana"/>
                <a:ea typeface="Verdana"/>
                <a:cs typeface="Verdana"/>
                <a:sym typeface="Verdana"/>
              </a:rPr>
              <a:t>2</a:t>
            </a:r>
            <a:r>
              <a:rPr lang="en">
                <a:solidFill>
                  <a:srgbClr val="24292E"/>
                </a:solidFill>
                <a:highlight>
                  <a:srgbClr val="F6F8FA"/>
                </a:highlight>
                <a:latin typeface="Verdana"/>
                <a:ea typeface="Verdana"/>
                <a:cs typeface="Verdana"/>
                <a:sym typeface="Verdana"/>
              </a:rPr>
              <a:t>;</a:t>
            </a:r>
          </a:p>
          <a:p>
            <a:pPr lvl="0">
              <a:spcBef>
                <a:spcPts val="0"/>
              </a:spcBef>
              <a:buNone/>
            </a:pPr>
            <a:r>
              <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3" name="Shape 403"/>
        <p:cNvGrpSpPr/>
        <p:nvPr/>
      </p:nvGrpSpPr>
      <p:grpSpPr>
        <a:xfrm>
          <a:off x="0" y="0"/>
          <a:ext cx="0" cy="0"/>
          <a:chOff x="0" y="0"/>
          <a:chExt cx="0" cy="0"/>
        </a:xfrm>
      </p:grpSpPr>
      <p:sp>
        <p:nvSpPr>
          <p:cNvPr id="404" name="Shape 404"/>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Activity: Making and Using an ID Column</a:t>
            </a:r>
          </a:p>
        </p:txBody>
      </p:sp>
      <p:sp>
        <p:nvSpPr>
          <p:cNvPr id="405" name="Shape 405"/>
          <p:cNvSpPr txBox="1"/>
          <p:nvPr>
            <p:ph idx="1" type="body"/>
          </p:nvPr>
        </p:nvSpPr>
        <p:spPr>
          <a:xfrm>
            <a:off x="311700" y="1152475"/>
            <a:ext cx="8520600" cy="3416400"/>
          </a:xfrm>
          <a:prstGeom prst="rect">
            <a:avLst/>
          </a:prstGeom>
        </p:spPr>
        <p:txBody>
          <a:bodyPr anchorCtr="0" anchor="t" bIns="91425" lIns="91425" rIns="91425" tIns="91425">
            <a:noAutofit/>
          </a:bodyPr>
          <a:lstStyle/>
          <a:p>
            <a:pPr lvl="0">
              <a:spcBef>
                <a:spcPts val="0"/>
              </a:spcBef>
              <a:buNone/>
            </a:pPr>
            <a:r>
              <a:rPr lang="en"/>
              <a:t>See 04-programmingDB for instructions</a:t>
            </a: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9" name="Shape 409"/>
        <p:cNvGrpSpPr/>
        <p:nvPr/>
      </p:nvGrpSpPr>
      <p:grpSpPr>
        <a:xfrm>
          <a:off x="0" y="0"/>
          <a:ext cx="0" cy="0"/>
          <a:chOff x="0" y="0"/>
          <a:chExt cx="0" cy="0"/>
        </a:xfrm>
      </p:grpSpPr>
      <p:sp>
        <p:nvSpPr>
          <p:cNvPr id="410" name="Shape 410"/>
          <p:cNvSpPr txBox="1"/>
          <p:nvPr>
            <p:ph type="title"/>
          </p:nvPr>
        </p:nvSpPr>
        <p:spPr>
          <a:xfrm>
            <a:off x="311700" y="2150850"/>
            <a:ext cx="8520600" cy="841800"/>
          </a:xfrm>
          <a:prstGeom prst="rect">
            <a:avLst/>
          </a:prstGeom>
        </p:spPr>
        <p:txBody>
          <a:bodyPr anchorCtr="0" anchor="ctr" bIns="91425" lIns="91425" rIns="91425" tIns="91425">
            <a:noAutofit/>
          </a:bodyPr>
          <a:lstStyle/>
          <a:p>
            <a:pPr lvl="0">
              <a:spcBef>
                <a:spcPts val="0"/>
              </a:spcBef>
              <a:buNone/>
            </a:pPr>
            <a:r>
              <a:rPr lang="en"/>
              <a:t>How do we create a new database?</a:t>
            </a: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4" name="Shape 414"/>
        <p:cNvGrpSpPr/>
        <p:nvPr/>
      </p:nvGrpSpPr>
      <p:grpSpPr>
        <a:xfrm>
          <a:off x="0" y="0"/>
          <a:ext cx="0" cy="0"/>
          <a:chOff x="0" y="0"/>
          <a:chExt cx="0" cy="0"/>
        </a:xfrm>
      </p:grpSpPr>
      <p:sp>
        <p:nvSpPr>
          <p:cNvPr id="415" name="Shape 415"/>
          <p:cNvSpPr txBox="1"/>
          <p:nvPr>
            <p:ph type="title"/>
          </p:nvPr>
        </p:nvSpPr>
        <p:spPr>
          <a:xfrm>
            <a:off x="311700" y="2150850"/>
            <a:ext cx="8520600" cy="841800"/>
          </a:xfrm>
          <a:prstGeom prst="rect">
            <a:avLst/>
          </a:prstGeom>
        </p:spPr>
        <p:txBody>
          <a:bodyPr anchorCtr="0" anchor="ctr" bIns="91425" lIns="91425" rIns="91425" tIns="91425">
            <a:noAutofit/>
          </a:bodyPr>
          <a:lstStyle/>
          <a:p>
            <a:pPr lvl="0">
              <a:spcBef>
                <a:spcPts val="0"/>
              </a:spcBef>
              <a:buNone/>
            </a:pPr>
            <a:r>
              <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9" name="Shape 419"/>
        <p:cNvGrpSpPr/>
        <p:nvPr/>
      </p:nvGrpSpPr>
      <p:grpSpPr>
        <a:xfrm>
          <a:off x="0" y="0"/>
          <a:ext cx="0" cy="0"/>
          <a:chOff x="0" y="0"/>
          <a:chExt cx="0" cy="0"/>
        </a:xfrm>
      </p:grpSpPr>
      <p:sp>
        <p:nvSpPr>
          <p:cNvPr id="420" name="Shape 420"/>
          <p:cNvSpPr txBox="1"/>
          <p:nvPr>
            <p:ph type="title"/>
          </p:nvPr>
        </p:nvSpPr>
        <p:spPr>
          <a:xfrm>
            <a:off x="311700" y="2150850"/>
            <a:ext cx="8520600" cy="841800"/>
          </a:xfrm>
          <a:prstGeom prst="rect">
            <a:avLst/>
          </a:prstGeom>
        </p:spPr>
        <p:txBody>
          <a:bodyPr anchorCtr="0" anchor="ctr" bIns="91425" lIns="91425" rIns="91425" tIns="91425">
            <a:noAutofit/>
          </a:bodyPr>
          <a:lstStyle/>
          <a:p>
            <a:pPr lvl="0">
              <a:spcBef>
                <a:spcPts val="0"/>
              </a:spcBef>
              <a:buNone/>
            </a:pPr>
            <a:r>
              <a:rPr lang="en"/>
              <a:t>How do we switch into a new database?</a:t>
            </a: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4" name="Shape 424"/>
        <p:cNvGrpSpPr/>
        <p:nvPr/>
      </p:nvGrpSpPr>
      <p:grpSpPr>
        <a:xfrm>
          <a:off x="0" y="0"/>
          <a:ext cx="0" cy="0"/>
          <a:chOff x="0" y="0"/>
          <a:chExt cx="0" cy="0"/>
        </a:xfrm>
      </p:grpSpPr>
      <p:sp>
        <p:nvSpPr>
          <p:cNvPr id="425" name="Shape 425"/>
          <p:cNvSpPr txBox="1"/>
          <p:nvPr>
            <p:ph type="title"/>
          </p:nvPr>
        </p:nvSpPr>
        <p:spPr>
          <a:xfrm>
            <a:off x="311700" y="2150850"/>
            <a:ext cx="8520600" cy="841800"/>
          </a:xfrm>
          <a:prstGeom prst="rect">
            <a:avLst/>
          </a:prstGeom>
        </p:spPr>
        <p:txBody>
          <a:bodyPr anchorCtr="0" anchor="ctr" bIns="91425" lIns="91425" rIns="91425" tIns="91425">
            <a:noAutofit/>
          </a:bodyPr>
          <a:lstStyle/>
          <a:p>
            <a:pPr lvl="0">
              <a:spcBef>
                <a:spcPts val="0"/>
              </a:spcBef>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 name="Shape 84"/>
        <p:cNvGrpSpPr/>
        <p:nvPr/>
      </p:nvGrpSpPr>
      <p:grpSpPr>
        <a:xfrm>
          <a:off x="0" y="0"/>
          <a:ext cx="0" cy="0"/>
          <a:chOff x="0" y="0"/>
          <a:chExt cx="0" cy="0"/>
        </a:xfrm>
      </p:grpSpPr>
      <p:sp>
        <p:nvSpPr>
          <p:cNvPr id="85" name="Shape 85"/>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Callbacks</a:t>
            </a:r>
          </a:p>
        </p:txBody>
      </p:sp>
      <p:sp>
        <p:nvSpPr>
          <p:cNvPr id="86" name="Shape 86"/>
          <p:cNvSpPr txBox="1"/>
          <p:nvPr>
            <p:ph idx="1" type="body"/>
          </p:nvPr>
        </p:nvSpPr>
        <p:spPr>
          <a:xfrm>
            <a:off x="311700" y="1152475"/>
            <a:ext cx="5091600" cy="3416400"/>
          </a:xfrm>
          <a:prstGeom prst="rect">
            <a:avLst/>
          </a:prstGeom>
        </p:spPr>
        <p:txBody>
          <a:bodyPr anchorCtr="0" anchor="t" bIns="91425" lIns="91425" rIns="91425" tIns="91425">
            <a:noAutofit/>
          </a:bodyPr>
          <a:lstStyle/>
          <a:p>
            <a:pPr indent="-228600" lvl="0" marL="457200" rtl="0">
              <a:spcBef>
                <a:spcPts val="0"/>
              </a:spcBef>
            </a:pPr>
            <a:r>
              <a:rPr lang="en"/>
              <a:t>we can assign functions as values to variables</a:t>
            </a:r>
          </a:p>
          <a:p>
            <a:pPr indent="-228600" lvl="0" marL="457200" rtl="0">
              <a:spcBef>
                <a:spcPts val="0"/>
              </a:spcBef>
            </a:pPr>
            <a:r>
              <a:rPr lang="en"/>
              <a:t>since functions are values, we can pass them as arguments to functions</a:t>
            </a:r>
          </a:p>
          <a:p>
            <a:pPr indent="-228600" lvl="0" marL="457200">
              <a:spcBef>
                <a:spcPts val="0"/>
              </a:spcBef>
            </a:pPr>
            <a:r>
              <a:rPr lang="en"/>
              <a:t>functions passed as arguments to other functions are called callbacks</a:t>
            </a:r>
          </a:p>
        </p:txBody>
      </p:sp>
      <p:pic>
        <p:nvPicPr>
          <p:cNvPr id="87" name="Shape 87"/>
          <p:cNvPicPr preferRelativeResize="0"/>
          <p:nvPr/>
        </p:nvPicPr>
        <p:blipFill>
          <a:blip r:embed="rId3">
            <a:alphaModFix/>
          </a:blip>
          <a:stretch>
            <a:fillRect/>
          </a:stretch>
        </p:blipFill>
        <p:spPr>
          <a:xfrm>
            <a:off x="5403300" y="1997125"/>
            <a:ext cx="3429000" cy="2571750"/>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9" name="Shape 429"/>
        <p:cNvGrpSpPr/>
        <p:nvPr/>
      </p:nvGrpSpPr>
      <p:grpSpPr>
        <a:xfrm>
          <a:off x="0" y="0"/>
          <a:ext cx="0" cy="0"/>
          <a:chOff x="0" y="0"/>
          <a:chExt cx="0" cy="0"/>
        </a:xfrm>
      </p:grpSpPr>
      <p:sp>
        <p:nvSpPr>
          <p:cNvPr id="430" name="Shape 430"/>
          <p:cNvSpPr txBox="1"/>
          <p:nvPr>
            <p:ph type="title"/>
          </p:nvPr>
        </p:nvSpPr>
        <p:spPr>
          <a:xfrm>
            <a:off x="311700" y="2150850"/>
            <a:ext cx="8520600" cy="841800"/>
          </a:xfrm>
          <a:prstGeom prst="rect">
            <a:avLst/>
          </a:prstGeom>
        </p:spPr>
        <p:txBody>
          <a:bodyPr anchorCtr="0" anchor="ctr" bIns="91425" lIns="91425" rIns="91425" tIns="91425">
            <a:noAutofit/>
          </a:bodyPr>
          <a:lstStyle/>
          <a:p>
            <a:pPr lvl="0">
              <a:spcBef>
                <a:spcPts val="0"/>
              </a:spcBef>
              <a:buNone/>
            </a:pPr>
            <a:r>
              <a:rPr lang="en"/>
              <a:t>How do we create a table?</a:t>
            </a: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4" name="Shape 434"/>
        <p:cNvGrpSpPr/>
        <p:nvPr/>
      </p:nvGrpSpPr>
      <p:grpSpPr>
        <a:xfrm>
          <a:off x="0" y="0"/>
          <a:ext cx="0" cy="0"/>
          <a:chOff x="0" y="0"/>
          <a:chExt cx="0" cy="0"/>
        </a:xfrm>
      </p:grpSpPr>
      <p:sp>
        <p:nvSpPr>
          <p:cNvPr id="435" name="Shape 435"/>
          <p:cNvSpPr txBox="1"/>
          <p:nvPr>
            <p:ph type="title"/>
          </p:nvPr>
        </p:nvSpPr>
        <p:spPr>
          <a:xfrm>
            <a:off x="311700" y="2150850"/>
            <a:ext cx="8520600" cy="841800"/>
          </a:xfrm>
          <a:prstGeom prst="rect">
            <a:avLst/>
          </a:prstGeom>
        </p:spPr>
        <p:txBody>
          <a:bodyPr anchorCtr="0" anchor="ctr" bIns="91425" lIns="91425" rIns="91425" tIns="91425">
            <a:noAutofit/>
          </a:bodyPr>
          <a:lstStyle/>
          <a:p>
            <a:pPr lvl="0">
              <a:spcBef>
                <a:spcPts val="0"/>
              </a:spcBef>
              <a:buNone/>
            </a:pPr>
            <a:r>
              <a:t/>
            </a:r>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9" name="Shape 439"/>
        <p:cNvGrpSpPr/>
        <p:nvPr/>
      </p:nvGrpSpPr>
      <p:grpSpPr>
        <a:xfrm>
          <a:off x="0" y="0"/>
          <a:ext cx="0" cy="0"/>
          <a:chOff x="0" y="0"/>
          <a:chExt cx="0" cy="0"/>
        </a:xfrm>
      </p:grpSpPr>
      <p:sp>
        <p:nvSpPr>
          <p:cNvPr id="440" name="Shape 440"/>
          <p:cNvSpPr txBox="1"/>
          <p:nvPr>
            <p:ph type="title"/>
          </p:nvPr>
        </p:nvSpPr>
        <p:spPr>
          <a:xfrm>
            <a:off x="311700" y="2150850"/>
            <a:ext cx="8520600" cy="841800"/>
          </a:xfrm>
          <a:prstGeom prst="rect">
            <a:avLst/>
          </a:prstGeom>
        </p:spPr>
        <p:txBody>
          <a:bodyPr anchorCtr="0" anchor="ctr" bIns="91425" lIns="91425" rIns="91425" tIns="91425">
            <a:noAutofit/>
          </a:bodyPr>
          <a:lstStyle/>
          <a:p>
            <a:pPr lvl="0">
              <a:spcBef>
                <a:spcPts val="0"/>
              </a:spcBef>
              <a:buNone/>
            </a:pPr>
            <a:r>
              <a:rPr lang="en"/>
              <a:t>How do we create a primary key?</a:t>
            </a: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4" name="Shape 444"/>
        <p:cNvGrpSpPr/>
        <p:nvPr/>
      </p:nvGrpSpPr>
      <p:grpSpPr>
        <a:xfrm>
          <a:off x="0" y="0"/>
          <a:ext cx="0" cy="0"/>
          <a:chOff x="0" y="0"/>
          <a:chExt cx="0" cy="0"/>
        </a:xfrm>
      </p:grpSpPr>
      <p:sp>
        <p:nvSpPr>
          <p:cNvPr id="445" name="Shape 445"/>
          <p:cNvSpPr txBox="1"/>
          <p:nvPr>
            <p:ph type="title"/>
          </p:nvPr>
        </p:nvSpPr>
        <p:spPr>
          <a:xfrm>
            <a:off x="311700" y="2150850"/>
            <a:ext cx="8520600" cy="841800"/>
          </a:xfrm>
          <a:prstGeom prst="rect">
            <a:avLst/>
          </a:prstGeom>
        </p:spPr>
        <p:txBody>
          <a:bodyPr anchorCtr="0" anchor="ctr" bIns="91425" lIns="91425" rIns="91425" tIns="91425">
            <a:noAutofit/>
          </a:bodyPr>
          <a:lstStyle/>
          <a:p>
            <a:pPr lvl="0">
              <a:spcBef>
                <a:spcPts val="0"/>
              </a:spcBef>
              <a:buNone/>
            </a:pPr>
            <a:r>
              <a:t/>
            </a:r>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9" name="Shape 449"/>
        <p:cNvGrpSpPr/>
        <p:nvPr/>
      </p:nvGrpSpPr>
      <p:grpSpPr>
        <a:xfrm>
          <a:off x="0" y="0"/>
          <a:ext cx="0" cy="0"/>
          <a:chOff x="0" y="0"/>
          <a:chExt cx="0" cy="0"/>
        </a:xfrm>
      </p:grpSpPr>
      <p:sp>
        <p:nvSpPr>
          <p:cNvPr id="450" name="Shape 450"/>
          <p:cNvSpPr txBox="1"/>
          <p:nvPr>
            <p:ph type="title"/>
          </p:nvPr>
        </p:nvSpPr>
        <p:spPr>
          <a:xfrm>
            <a:off x="311700" y="2150850"/>
            <a:ext cx="8520600" cy="841800"/>
          </a:xfrm>
          <a:prstGeom prst="rect">
            <a:avLst/>
          </a:prstGeom>
        </p:spPr>
        <p:txBody>
          <a:bodyPr anchorCtr="0" anchor="ctr" bIns="91425" lIns="91425" rIns="91425" tIns="91425">
            <a:noAutofit/>
          </a:bodyPr>
          <a:lstStyle/>
          <a:p>
            <a:pPr lvl="0">
              <a:spcBef>
                <a:spcPts val="0"/>
              </a:spcBef>
              <a:buNone/>
            </a:pPr>
            <a:r>
              <a:rPr lang="en"/>
              <a:t>What is the purpose of a primary key?</a:t>
            </a: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4" name="Shape 454"/>
        <p:cNvGrpSpPr/>
        <p:nvPr/>
      </p:nvGrpSpPr>
      <p:grpSpPr>
        <a:xfrm>
          <a:off x="0" y="0"/>
          <a:ext cx="0" cy="0"/>
          <a:chOff x="0" y="0"/>
          <a:chExt cx="0" cy="0"/>
        </a:xfrm>
      </p:grpSpPr>
      <p:sp>
        <p:nvSpPr>
          <p:cNvPr id="455" name="Shape 455"/>
          <p:cNvSpPr txBox="1"/>
          <p:nvPr>
            <p:ph type="title"/>
          </p:nvPr>
        </p:nvSpPr>
        <p:spPr>
          <a:xfrm>
            <a:off x="311700" y="2150850"/>
            <a:ext cx="8520600" cy="841800"/>
          </a:xfrm>
          <a:prstGeom prst="rect">
            <a:avLst/>
          </a:prstGeom>
        </p:spPr>
        <p:txBody>
          <a:bodyPr anchorCtr="0" anchor="ctr" bIns="91425" lIns="91425" rIns="91425" tIns="91425">
            <a:noAutofit/>
          </a:bodyPr>
          <a:lstStyle/>
          <a:p>
            <a:pPr lvl="0">
              <a:spcBef>
                <a:spcPts val="0"/>
              </a:spcBef>
              <a:buNone/>
            </a:pPr>
            <a:r>
              <a:t/>
            </a:r>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9" name="Shape 459"/>
        <p:cNvGrpSpPr/>
        <p:nvPr/>
      </p:nvGrpSpPr>
      <p:grpSpPr>
        <a:xfrm>
          <a:off x="0" y="0"/>
          <a:ext cx="0" cy="0"/>
          <a:chOff x="0" y="0"/>
          <a:chExt cx="0" cy="0"/>
        </a:xfrm>
      </p:grpSpPr>
      <p:sp>
        <p:nvSpPr>
          <p:cNvPr id="460" name="Shape 460"/>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Review: programmingDB.sql</a:t>
            </a:r>
          </a:p>
        </p:txBody>
      </p:sp>
      <p:sp>
        <p:nvSpPr>
          <p:cNvPr id="461" name="Shape 461"/>
          <p:cNvSpPr txBox="1"/>
          <p:nvPr>
            <p:ph idx="1" type="body"/>
          </p:nvPr>
        </p:nvSpPr>
        <p:spPr>
          <a:xfrm>
            <a:off x="311700" y="1152475"/>
            <a:ext cx="8520600" cy="34164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5" name="Shape 465"/>
        <p:cNvGrpSpPr/>
        <p:nvPr/>
      </p:nvGrpSpPr>
      <p:grpSpPr>
        <a:xfrm>
          <a:off x="0" y="0"/>
          <a:ext cx="0" cy="0"/>
          <a:chOff x="0" y="0"/>
          <a:chExt cx="0" cy="0"/>
        </a:xfrm>
      </p:grpSpPr>
      <p:sp>
        <p:nvSpPr>
          <p:cNvPr id="466" name="Shape 466"/>
          <p:cNvSpPr txBox="1"/>
          <p:nvPr>
            <p:ph type="title"/>
          </p:nvPr>
        </p:nvSpPr>
        <p:spPr>
          <a:xfrm>
            <a:off x="311700" y="2150850"/>
            <a:ext cx="8520600" cy="841800"/>
          </a:xfrm>
          <a:prstGeom prst="rect">
            <a:avLst/>
          </a:prstGeom>
        </p:spPr>
        <p:txBody>
          <a:bodyPr anchorCtr="0" anchor="ctr" bIns="91425" lIns="91425" rIns="91425" tIns="91425">
            <a:noAutofit/>
          </a:bodyPr>
          <a:lstStyle/>
          <a:p>
            <a:pPr lvl="0">
              <a:spcBef>
                <a:spcPts val="0"/>
              </a:spcBef>
              <a:buNone/>
            </a:pPr>
            <a:r>
              <a:t/>
            </a:r>
            <a:endParaRPr/>
          </a:p>
        </p:txBody>
      </p:sp>
      <p:pic>
        <p:nvPicPr>
          <p:cNvPr id="467" name="Shape 467"/>
          <p:cNvPicPr preferRelativeResize="0"/>
          <p:nvPr/>
        </p:nvPicPr>
        <p:blipFill>
          <a:blip r:embed="rId3">
            <a:alphaModFix/>
          </a:blip>
          <a:stretch>
            <a:fillRect/>
          </a:stretch>
        </p:blipFill>
        <p:spPr>
          <a:xfrm>
            <a:off x="2927862" y="1648725"/>
            <a:ext cx="3288276" cy="1846050"/>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1" name="Shape 471"/>
        <p:cNvGrpSpPr/>
        <p:nvPr/>
      </p:nvGrpSpPr>
      <p:grpSpPr>
        <a:xfrm>
          <a:off x="0" y="0"/>
          <a:ext cx="0" cy="0"/>
          <a:chOff x="0" y="0"/>
          <a:chExt cx="0" cy="0"/>
        </a:xfrm>
      </p:grpSpPr>
      <p:sp>
        <p:nvSpPr>
          <p:cNvPr id="472" name="Shape 472"/>
          <p:cNvSpPr txBox="1"/>
          <p:nvPr>
            <p:ph type="title"/>
          </p:nvPr>
        </p:nvSpPr>
        <p:spPr>
          <a:xfrm>
            <a:off x="311700" y="2150850"/>
            <a:ext cx="8520600" cy="841800"/>
          </a:xfrm>
          <a:prstGeom prst="rect">
            <a:avLst/>
          </a:prstGeom>
        </p:spPr>
        <p:txBody>
          <a:bodyPr anchorCtr="0" anchor="ctr" bIns="91425" lIns="91425" rIns="91425" tIns="91425">
            <a:noAutofit/>
          </a:bodyPr>
          <a:lstStyle/>
          <a:p>
            <a:pPr lvl="0">
              <a:spcBef>
                <a:spcPts val="0"/>
              </a:spcBef>
              <a:buNone/>
            </a:pPr>
            <a:r>
              <a:rPr lang="en"/>
              <a:t>What if our database has more than one table?</a:t>
            </a: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6" name="Shape 476"/>
        <p:cNvGrpSpPr/>
        <p:nvPr/>
      </p:nvGrpSpPr>
      <p:grpSpPr>
        <a:xfrm>
          <a:off x="0" y="0"/>
          <a:ext cx="0" cy="0"/>
          <a:chOff x="0" y="0"/>
          <a:chExt cx="0" cy="0"/>
        </a:xfrm>
      </p:grpSpPr>
      <p:sp>
        <p:nvSpPr>
          <p:cNvPr id="477" name="Shape 477"/>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Join</a:t>
            </a:r>
          </a:p>
        </p:txBody>
      </p:sp>
      <p:sp>
        <p:nvSpPr>
          <p:cNvPr id="478" name="Shape 478"/>
          <p:cNvSpPr txBox="1"/>
          <p:nvPr>
            <p:ph idx="1" type="body"/>
          </p:nvPr>
        </p:nvSpPr>
        <p:spPr>
          <a:xfrm>
            <a:off x="311700" y="1152475"/>
            <a:ext cx="8520600" cy="3416400"/>
          </a:xfrm>
          <a:prstGeom prst="rect">
            <a:avLst/>
          </a:prstGeom>
        </p:spPr>
        <p:txBody>
          <a:bodyPr anchorCtr="0" anchor="t" bIns="91425" lIns="91425" rIns="91425" tIns="91425">
            <a:noAutofit/>
          </a:bodyPr>
          <a:lstStyle/>
          <a:p>
            <a:pPr lvl="0" rtl="0">
              <a:spcBef>
                <a:spcPts val="0"/>
              </a:spcBef>
              <a:buNone/>
            </a:pPr>
            <a:r>
              <a:rPr lang="en"/>
              <a:t>Joins allow MySQL to combine two or more individual tables together using a value that is shared between them.</a:t>
            </a:r>
          </a:p>
          <a:p>
            <a:pPr lvl="0">
              <a:spcBef>
                <a:spcPts val="0"/>
              </a:spcBef>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 name="Shape 91"/>
        <p:cNvGrpSpPr/>
        <p:nvPr/>
      </p:nvGrpSpPr>
      <p:grpSpPr>
        <a:xfrm>
          <a:off x="0" y="0"/>
          <a:ext cx="0" cy="0"/>
          <a:chOff x="0" y="0"/>
          <a:chExt cx="0" cy="0"/>
        </a:xfrm>
      </p:grpSpPr>
      <p:sp>
        <p:nvSpPr>
          <p:cNvPr id="92" name="Shape 92"/>
          <p:cNvSpPr txBox="1"/>
          <p:nvPr>
            <p:ph type="title"/>
          </p:nvPr>
        </p:nvSpPr>
        <p:spPr>
          <a:xfrm>
            <a:off x="311700" y="2150850"/>
            <a:ext cx="8520600" cy="841800"/>
          </a:xfrm>
          <a:prstGeom prst="rect">
            <a:avLst/>
          </a:prstGeom>
        </p:spPr>
        <p:txBody>
          <a:bodyPr anchorCtr="0" anchor="ctr" bIns="91425" lIns="91425" rIns="91425" tIns="91425">
            <a:noAutofit/>
          </a:bodyPr>
          <a:lstStyle/>
          <a:p>
            <a:pPr lvl="0">
              <a:spcBef>
                <a:spcPts val="0"/>
              </a:spcBef>
              <a:buNone/>
            </a:pPr>
            <a:r>
              <a:rPr lang="en"/>
              <a:t>T</a:t>
            </a:r>
            <a:r>
              <a:rPr lang="en"/>
              <a:t>he function receiving the callback does some work, then calls the passed function with its results</a:t>
            </a: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2" name="Shape 482"/>
        <p:cNvGrpSpPr/>
        <p:nvPr/>
      </p:nvGrpSpPr>
      <p:grpSpPr>
        <a:xfrm>
          <a:off x="0" y="0"/>
          <a:ext cx="0" cy="0"/>
          <a:chOff x="0" y="0"/>
          <a:chExt cx="0" cy="0"/>
        </a:xfrm>
      </p:grpSpPr>
      <p:sp>
        <p:nvSpPr>
          <p:cNvPr id="483" name="Shape 483"/>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Demo: 05-books</a:t>
            </a:r>
          </a:p>
        </p:txBody>
      </p:sp>
      <p:sp>
        <p:nvSpPr>
          <p:cNvPr id="484" name="Shape 484"/>
          <p:cNvSpPr txBox="1"/>
          <p:nvPr>
            <p:ph idx="1" type="body"/>
          </p:nvPr>
        </p:nvSpPr>
        <p:spPr>
          <a:xfrm>
            <a:off x="311700" y="1152475"/>
            <a:ext cx="8520600" cy="3416400"/>
          </a:xfrm>
          <a:prstGeom prst="rect">
            <a:avLst/>
          </a:prstGeom>
        </p:spPr>
        <p:txBody>
          <a:bodyPr anchorCtr="0" anchor="t" bIns="91425" lIns="91425" rIns="91425" tIns="91425">
            <a:noAutofit/>
          </a:bodyPr>
          <a:lstStyle/>
          <a:p>
            <a:pPr indent="-228600" lvl="0" marL="457200" rtl="0">
              <a:spcBef>
                <a:spcPts val="0"/>
              </a:spcBef>
            </a:pPr>
            <a:r>
              <a:rPr lang="en"/>
              <a:t>We can utilize joins to combine and display data from both tables.</a:t>
            </a:r>
          </a:p>
          <a:p>
            <a:pPr indent="-228600" lvl="0" marL="457200" rtl="0">
              <a:spcBef>
                <a:spcPts val="0"/>
              </a:spcBef>
            </a:pPr>
            <a:r>
              <a:rPr lang="en"/>
              <a:t>These tables have what's known as a one-to-many relationship, since a book can only have one author, but an author can have many books.</a:t>
            </a:r>
          </a:p>
          <a:p>
            <a:pPr indent="-228600" lvl="1" marL="914400" rtl="0">
              <a:spcBef>
                <a:spcPts val="0"/>
              </a:spcBef>
            </a:pPr>
            <a:r>
              <a:rPr lang="en"/>
              <a:t>INNER JOIN: Combines tables where the specified data-values within a column match one-another</a:t>
            </a:r>
          </a:p>
          <a:p>
            <a:pPr indent="-228600" lvl="1" marL="914400" rtl="0">
              <a:spcBef>
                <a:spcPts val="0"/>
              </a:spcBef>
            </a:pPr>
            <a:r>
              <a:rPr lang="en"/>
              <a:t>LEFT JOIN: Combines tables and shows all of the values of the first table specified while only the values which match on the second side will be shown</a:t>
            </a:r>
          </a:p>
          <a:p>
            <a:pPr indent="-228600" lvl="1" marL="914400" rtl="0">
              <a:spcBef>
                <a:spcPts val="0"/>
              </a:spcBef>
            </a:pPr>
            <a:r>
              <a:rPr lang="en"/>
              <a:t>RIGHT JOIN: Combines tables and shows all of the values of the second table specified while only the values which match on the first table will be shown</a:t>
            </a: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8" name="Shape 488"/>
        <p:cNvGrpSpPr/>
        <p:nvPr/>
      </p:nvGrpSpPr>
      <p:grpSpPr>
        <a:xfrm>
          <a:off x="0" y="0"/>
          <a:ext cx="0" cy="0"/>
          <a:chOff x="0" y="0"/>
          <a:chExt cx="0" cy="0"/>
        </a:xfrm>
      </p:grpSpPr>
      <p:sp>
        <p:nvSpPr>
          <p:cNvPr id="489" name="Shape 489"/>
          <p:cNvSpPr txBox="1"/>
          <p:nvPr>
            <p:ph type="title"/>
          </p:nvPr>
        </p:nvSpPr>
        <p:spPr>
          <a:xfrm>
            <a:off x="311700" y="2150850"/>
            <a:ext cx="8520600" cy="841800"/>
          </a:xfrm>
          <a:prstGeom prst="rect">
            <a:avLst/>
          </a:prstGeom>
        </p:spPr>
        <p:txBody>
          <a:bodyPr anchorCtr="0" anchor="ctr" bIns="91425" lIns="91425" rIns="91425" tIns="91425">
            <a:noAutofit/>
          </a:bodyPr>
          <a:lstStyle/>
          <a:p>
            <a:pPr lvl="0">
              <a:spcBef>
                <a:spcPts val="0"/>
              </a:spcBef>
              <a:buNone/>
            </a:pPr>
            <a:r>
              <a:t/>
            </a:r>
            <a:endParaRPr/>
          </a:p>
        </p:txBody>
      </p:sp>
      <p:pic>
        <p:nvPicPr>
          <p:cNvPr id="490" name="Shape 490"/>
          <p:cNvPicPr preferRelativeResize="0"/>
          <p:nvPr/>
        </p:nvPicPr>
        <p:blipFill>
          <a:blip r:embed="rId3">
            <a:alphaModFix/>
          </a:blip>
          <a:stretch>
            <a:fillRect/>
          </a:stretch>
        </p:blipFill>
        <p:spPr>
          <a:xfrm>
            <a:off x="3423850" y="1648725"/>
            <a:ext cx="2296306" cy="1846050"/>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4" name="Shape 494"/>
        <p:cNvGrpSpPr/>
        <p:nvPr/>
      </p:nvGrpSpPr>
      <p:grpSpPr>
        <a:xfrm>
          <a:off x="0" y="0"/>
          <a:ext cx="0" cy="0"/>
          <a:chOff x="0" y="0"/>
          <a:chExt cx="0" cy="0"/>
        </a:xfrm>
      </p:grpSpPr>
      <p:sp>
        <p:nvSpPr>
          <p:cNvPr id="495" name="Shape 495"/>
          <p:cNvSpPr txBox="1"/>
          <p:nvPr>
            <p:ph type="title"/>
          </p:nvPr>
        </p:nvSpPr>
        <p:spPr>
          <a:xfrm>
            <a:off x="311700" y="2150850"/>
            <a:ext cx="8520600" cy="841800"/>
          </a:xfrm>
          <a:prstGeom prst="rect">
            <a:avLst/>
          </a:prstGeom>
        </p:spPr>
        <p:txBody>
          <a:bodyPr anchorCtr="0" anchor="ctr" bIns="91425" lIns="91425" rIns="91425" tIns="91425">
            <a:noAutofit/>
          </a:bodyPr>
          <a:lstStyle/>
          <a:p>
            <a:pPr lvl="0">
              <a:spcBef>
                <a:spcPts val="0"/>
              </a:spcBef>
              <a:buNone/>
            </a:pPr>
            <a:r>
              <a:rPr lang="en"/>
              <a:t>What is a foreign key?</a:t>
            </a: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9" name="Shape 499"/>
        <p:cNvGrpSpPr/>
        <p:nvPr/>
      </p:nvGrpSpPr>
      <p:grpSpPr>
        <a:xfrm>
          <a:off x="0" y="0"/>
          <a:ext cx="0" cy="0"/>
          <a:chOff x="0" y="0"/>
          <a:chExt cx="0" cy="0"/>
        </a:xfrm>
      </p:grpSpPr>
      <p:sp>
        <p:nvSpPr>
          <p:cNvPr id="500" name="Shape 500"/>
          <p:cNvSpPr txBox="1"/>
          <p:nvPr>
            <p:ph type="title"/>
          </p:nvPr>
        </p:nvSpPr>
        <p:spPr>
          <a:xfrm>
            <a:off x="311700" y="2150850"/>
            <a:ext cx="8520600" cy="841800"/>
          </a:xfrm>
          <a:prstGeom prst="rect">
            <a:avLst/>
          </a:prstGeom>
        </p:spPr>
        <p:txBody>
          <a:bodyPr anchorCtr="0" anchor="ctr" bIns="91425" lIns="91425" rIns="91425" tIns="91425">
            <a:noAutofit/>
          </a:bodyPr>
          <a:lstStyle/>
          <a:p>
            <a:pPr lvl="0">
              <a:spcBef>
                <a:spcPts val="0"/>
              </a:spcBef>
              <a:buNone/>
            </a:pPr>
            <a:r>
              <a:rPr lang="en" u="sng">
                <a:solidFill>
                  <a:schemeClr val="hlink"/>
                </a:solidFill>
                <a:hlinkClick r:id="rId3"/>
              </a:rPr>
              <a:t>http://lmgtfy.com/?q=sql+foreign+key</a:t>
            </a: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4" name="Shape 504"/>
        <p:cNvGrpSpPr/>
        <p:nvPr/>
      </p:nvGrpSpPr>
      <p:grpSpPr>
        <a:xfrm>
          <a:off x="0" y="0"/>
          <a:ext cx="0" cy="0"/>
          <a:chOff x="0" y="0"/>
          <a:chExt cx="0" cy="0"/>
        </a:xfrm>
      </p:grpSpPr>
      <p:sp>
        <p:nvSpPr>
          <p:cNvPr id="505" name="Shape 505"/>
          <p:cNvSpPr txBox="1"/>
          <p:nvPr>
            <p:ph type="title"/>
          </p:nvPr>
        </p:nvSpPr>
        <p:spPr>
          <a:xfrm>
            <a:off x="311700" y="2150850"/>
            <a:ext cx="8520600" cy="841800"/>
          </a:xfrm>
          <a:prstGeom prst="rect">
            <a:avLst/>
          </a:prstGeom>
        </p:spPr>
        <p:txBody>
          <a:bodyPr anchorCtr="0" anchor="ctr" bIns="91425" lIns="91425" rIns="91425" tIns="91425">
            <a:noAutofit/>
          </a:bodyPr>
          <a:lstStyle/>
          <a:p>
            <a:pPr lvl="0">
              <a:spcBef>
                <a:spcPts val="0"/>
              </a:spcBef>
              <a:buNone/>
            </a:pPr>
            <a:r>
              <a:rPr lang="en"/>
              <a:t>A FOREIGN KEY is a key used to link two tables together</a:t>
            </a: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 name="Shape 96"/>
        <p:cNvGrpSpPr/>
        <p:nvPr/>
      </p:nvGrpSpPr>
      <p:grpSpPr>
        <a:xfrm>
          <a:off x="0" y="0"/>
          <a:ext cx="0" cy="0"/>
          <a:chOff x="0" y="0"/>
          <a:chExt cx="0" cy="0"/>
        </a:xfrm>
      </p:grpSpPr>
      <p:sp>
        <p:nvSpPr>
          <p:cNvPr id="97" name="Shape 97"/>
          <p:cNvSpPr txBox="1"/>
          <p:nvPr>
            <p:ph type="title"/>
          </p:nvPr>
        </p:nvSpPr>
        <p:spPr>
          <a:xfrm>
            <a:off x="311700" y="2150850"/>
            <a:ext cx="8520600" cy="841800"/>
          </a:xfrm>
          <a:prstGeom prst="rect">
            <a:avLst/>
          </a:prstGeom>
        </p:spPr>
        <p:txBody>
          <a:bodyPr anchorCtr="0" anchor="ctr" bIns="91425" lIns="91425" rIns="91425" tIns="91425">
            <a:noAutofit/>
          </a:bodyPr>
          <a:lstStyle/>
          <a:p>
            <a:pPr lvl="0" rtl="0" algn="l">
              <a:spcBef>
                <a:spcPts val="0"/>
              </a:spcBef>
              <a:buNone/>
            </a:pPr>
            <a:r>
              <a:rPr lang="en" sz="1800">
                <a:solidFill>
                  <a:srgbClr val="999999"/>
                </a:solidFill>
              </a:rPr>
              <a:t>// First, weather.find executes a search for the weather in the user's location</a:t>
            </a:r>
          </a:p>
          <a:p>
            <a:pPr lvl="0" rtl="0" algn="l">
              <a:spcBef>
                <a:spcPts val="0"/>
              </a:spcBef>
              <a:buNone/>
            </a:pPr>
            <a:r>
              <a:rPr lang="en" sz="1800">
                <a:solidFill>
                  <a:srgbClr val="999999"/>
                </a:solidFill>
              </a:rPr>
              <a:t>// ...and reports results in the degreeFormat we specify</a:t>
            </a:r>
          </a:p>
          <a:p>
            <a:pPr lvl="0" rtl="0" algn="l">
              <a:spcBef>
                <a:spcPts val="0"/>
              </a:spcBef>
              <a:buNone/>
            </a:pPr>
            <a:r>
              <a:rPr lang="en" sz="1800"/>
              <a:t>weather.find({ search: this.location, degreeType: "F" }, function(err, result) {</a:t>
            </a:r>
          </a:p>
          <a:p>
            <a:pPr indent="457200" lvl="0" rtl="0" algn="l">
              <a:spcBef>
                <a:spcPts val="0"/>
              </a:spcBef>
              <a:buNone/>
            </a:pPr>
            <a:r>
              <a:rPr lang="en" sz="1800">
                <a:solidFill>
                  <a:srgbClr val="999999"/>
                </a:solidFill>
              </a:rPr>
              <a:t>// Then, one of two things happens:</a:t>
            </a:r>
          </a:p>
          <a:p>
            <a:pPr indent="457200" lvl="0" rtl="0" algn="l">
              <a:spcBef>
                <a:spcPts val="0"/>
              </a:spcBef>
              <a:buNone/>
            </a:pPr>
            <a:r>
              <a:rPr lang="en" sz="1800">
                <a:solidFill>
                  <a:srgbClr val="999999"/>
                </a:solidFill>
              </a:rPr>
              <a:t>// 1) weather.find hits an error in its search and calls the function with an error </a:t>
            </a:r>
          </a:p>
          <a:p>
            <a:pPr indent="457200" lvl="0" rtl="0" algn="l">
              <a:spcBef>
                <a:spcPts val="0"/>
              </a:spcBef>
              <a:buNone/>
            </a:pPr>
            <a:r>
              <a:rPr lang="en" sz="1800">
                <a:solidFill>
                  <a:srgbClr val="999999"/>
                </a:solidFill>
              </a:rPr>
              <a:t>// 2) weather.find finds the data it wants and passes that data as an argument</a:t>
            </a:r>
          </a:p>
          <a:p>
            <a:pPr lvl="0" algn="l">
              <a:spcBef>
                <a:spcPts val="0"/>
              </a:spcBef>
              <a:buClr>
                <a:schemeClr val="dk1"/>
              </a:buClr>
              <a:buSzPct val="61111"/>
              <a:buFont typeface="Arial"/>
              <a:buNone/>
            </a:pPr>
            <a:r>
              <a:rPr lang="en" sz="1800"/>
              <a:t>      if (err) console.log(err);</a:t>
            </a:r>
          </a:p>
          <a:p>
            <a:pPr lvl="0" algn="l">
              <a:spcBef>
                <a:spcPts val="0"/>
              </a:spcBef>
              <a:buClr>
                <a:schemeClr val="dk1"/>
              </a:buClr>
              <a:buSzPct val="61111"/>
              <a:buFont typeface="Arial"/>
              <a:buNone/>
            </a:pPr>
            <a:r>
              <a:t/>
            </a:r>
            <a:endParaRPr sz="1800"/>
          </a:p>
          <a:p>
            <a:pPr lvl="0" algn="l">
              <a:spcBef>
                <a:spcPts val="0"/>
              </a:spcBef>
              <a:buClr>
                <a:schemeClr val="dk1"/>
              </a:buClr>
              <a:buSzPct val="61111"/>
              <a:buFont typeface="Arial"/>
              <a:buNone/>
            </a:pPr>
            <a:r>
              <a:rPr lang="en" sz="1800"/>
              <a:t>      console.log(JSON.stringify(result, null, 2));</a:t>
            </a:r>
          </a:p>
          <a:p>
            <a:pPr lvl="0" rtl="0" algn="l">
              <a:spcBef>
                <a:spcPts val="0"/>
              </a:spcBef>
              <a:buNone/>
            </a:pPr>
            <a:r>
              <a:rPr lang="en" sz="1800"/>
              <a:t>    });</a:t>
            </a:r>
          </a:p>
          <a:p>
            <a:pPr lvl="0" rtl="0" algn="l">
              <a:spcBef>
                <a:spcPts val="0"/>
              </a:spcBef>
              <a:buNone/>
            </a:pPr>
            <a:r>
              <a:t/>
            </a:r>
            <a:endParaRPr sz="1800"/>
          </a:p>
          <a:p>
            <a:pPr lvl="0" rtl="0" algn="l">
              <a:spcBef>
                <a:spcPts val="0"/>
              </a:spcBef>
              <a:buNone/>
            </a:pPr>
            <a:r>
              <a:rPr lang="en" sz="1800">
                <a:solidFill>
                  <a:srgbClr val="999999"/>
                </a:solidFill>
              </a:rPr>
              <a:t>// In either case, weather.find does its thing, then calls us back</a:t>
            </a:r>
          </a:p>
          <a:p>
            <a:pPr lvl="0" algn="l">
              <a:spcBef>
                <a:spcPts val="0"/>
              </a:spcBef>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